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 id="2147483667" r:id="rId2"/>
  </p:sldMasterIdLst>
  <p:notesMasterIdLst>
    <p:notesMasterId r:id="rId45"/>
  </p:notesMasterIdLst>
  <p:sldIdLst>
    <p:sldId id="256" r:id="rId3"/>
    <p:sldId id="257" r:id="rId4"/>
    <p:sldId id="258" r:id="rId5"/>
    <p:sldId id="260" r:id="rId6"/>
    <p:sldId id="296" r:id="rId7"/>
    <p:sldId id="261" r:id="rId8"/>
    <p:sldId id="262" r:id="rId9"/>
    <p:sldId id="300" r:id="rId10"/>
    <p:sldId id="299" r:id="rId11"/>
    <p:sldId id="298" r:id="rId12"/>
    <p:sldId id="264" r:id="rId13"/>
    <p:sldId id="265" r:id="rId14"/>
    <p:sldId id="266" r:id="rId15"/>
    <p:sldId id="267" r:id="rId16"/>
    <p:sldId id="294" r:id="rId17"/>
    <p:sldId id="293" r:id="rId18"/>
    <p:sldId id="268" r:id="rId19"/>
    <p:sldId id="269" r:id="rId20"/>
    <p:sldId id="270" r:id="rId21"/>
    <p:sldId id="271" r:id="rId22"/>
    <p:sldId id="272" r:id="rId23"/>
    <p:sldId id="273" r:id="rId24"/>
    <p:sldId id="274" r:id="rId25"/>
    <p:sldId id="295"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Lst>
  <p:sldSz cx="9144000" cy="5143500" type="screen16x9"/>
  <p:notesSz cx="6858000" cy="9144000"/>
  <p:embeddedFontLst>
    <p:embeddedFont>
      <p:font typeface="Amatic SC" panose="00000500000000000000" pitchFamily="2" charset="-79"/>
      <p:regular r:id="rId46"/>
      <p:bold r:id="rId47"/>
    </p:embeddedFont>
    <p:embeddedFont>
      <p:font typeface="Bebas Neue" panose="020B0606020202050201" pitchFamily="34" charset="0"/>
      <p:regular r:id="rId48"/>
    </p:embeddedFont>
    <p:embeddedFont>
      <p:font typeface="Gantari" panose="020B0604020202020204" charset="0"/>
      <p:regular r:id="rId49"/>
      <p:bold r:id="rId50"/>
      <p:italic r:id="rId51"/>
      <p:boldItalic r:id="rId52"/>
    </p:embeddedFont>
    <p:embeddedFont>
      <p:font typeface="Golos Text" panose="020B0604020202020204" charset="0"/>
      <p:regular r:id="rId53"/>
      <p:bold r:id="rId54"/>
    </p:embeddedFont>
    <p:embeddedFont>
      <p:font typeface="Golos Text Medium" panose="020B0604020202020204" charset="0"/>
      <p:regular r:id="rId55"/>
      <p:bold r:id="rId56"/>
    </p:embeddedFont>
    <p:embeddedFont>
      <p:font typeface="Proxima Nova" panose="020B0604020202020204" charset="0"/>
      <p:regular r:id="rId57"/>
      <p:bold r:id="rId58"/>
      <p:italic r:id="rId59"/>
      <p:boldItalic r:id="rId60"/>
    </p:embeddedFont>
    <p:embeddedFont>
      <p:font typeface="Roboto Medium" panose="02000000000000000000" pitchFamily="2" charset="0"/>
      <p:regular r:id="rId61"/>
      <p:bold r:id="rId62"/>
      <p:italic r:id="rId63"/>
      <p:boldItalic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C96BF19-12D9-4721-A7AC-4C09888F2DF8}">
  <a:tblStyle styleId="{7C96BF19-12D9-4721-A7AC-4C09888F2DF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83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2.fntdata"/><Relationship Id="rId50" Type="http://schemas.openxmlformats.org/officeDocument/2006/relationships/font" Target="fonts/font5.fntdata"/><Relationship Id="rId55" Type="http://schemas.openxmlformats.org/officeDocument/2006/relationships/font" Target="fonts/font10.fntdata"/><Relationship Id="rId63" Type="http://schemas.openxmlformats.org/officeDocument/2006/relationships/font" Target="fonts/font18.fntdata"/><Relationship Id="rId68"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notesMaster" Target="notesMasters/notesMaster1.xml"/><Relationship Id="rId53" Type="http://schemas.openxmlformats.org/officeDocument/2006/relationships/font" Target="fonts/font8.fntdata"/><Relationship Id="rId58" Type="http://schemas.openxmlformats.org/officeDocument/2006/relationships/font" Target="fonts/font13.fntdata"/><Relationship Id="rId66"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font" Target="fonts/font16.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3.fntdata"/><Relationship Id="rId56" Type="http://schemas.openxmlformats.org/officeDocument/2006/relationships/font" Target="fonts/font11.fntdata"/><Relationship Id="rId64" Type="http://schemas.openxmlformats.org/officeDocument/2006/relationships/font" Target="fonts/font19.fntdata"/><Relationship Id="rId8" Type="http://schemas.openxmlformats.org/officeDocument/2006/relationships/slide" Target="slides/slide6.xml"/><Relationship Id="rId51" Type="http://schemas.openxmlformats.org/officeDocument/2006/relationships/font" Target="fonts/font6.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1.fntdata"/><Relationship Id="rId59" Type="http://schemas.openxmlformats.org/officeDocument/2006/relationships/font" Target="fonts/font14.fntdata"/><Relationship Id="rId67"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9.fntdata"/><Relationship Id="rId62"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4.fntdata"/><Relationship Id="rId57" Type="http://schemas.openxmlformats.org/officeDocument/2006/relationships/font" Target="fonts/font12.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7.fntdata"/><Relationship Id="rId60" Type="http://schemas.openxmlformats.org/officeDocument/2006/relationships/font" Target="fonts/font15.fntdata"/><Relationship Id="rId65"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2a8e28482d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a8e28482d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a:extLst>
            <a:ext uri="{FF2B5EF4-FFF2-40B4-BE49-F238E27FC236}">
              <a16:creationId xmlns:a16="http://schemas.microsoft.com/office/drawing/2014/main" id="{ADEA2626-83A3-18A0-376F-AD72A3C14BEB}"/>
            </a:ext>
          </a:extLst>
        </p:cNvPr>
        <p:cNvGrpSpPr/>
        <p:nvPr/>
      </p:nvGrpSpPr>
      <p:grpSpPr>
        <a:xfrm>
          <a:off x="0" y="0"/>
          <a:ext cx="0" cy="0"/>
          <a:chOff x="0" y="0"/>
          <a:chExt cx="0" cy="0"/>
        </a:xfrm>
      </p:grpSpPr>
      <p:sp>
        <p:nvSpPr>
          <p:cNvPr id="206" name="Google Shape;206;g22b21ebf290_0_244:notes">
            <a:extLst>
              <a:ext uri="{FF2B5EF4-FFF2-40B4-BE49-F238E27FC236}">
                <a16:creationId xmlns:a16="http://schemas.microsoft.com/office/drawing/2014/main" id="{CFBE6658-AA86-A7BC-321F-D61BEBE7288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2b21ebf290_0_244:notes">
            <a:extLst>
              <a:ext uri="{FF2B5EF4-FFF2-40B4-BE49-F238E27FC236}">
                <a16:creationId xmlns:a16="http://schemas.microsoft.com/office/drawing/2014/main" id="{64C8B7EB-C11B-FC3D-3C54-1C8D103C86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187925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22b21ebf29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22b21ebf29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22b21ebf290_0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2b21ebf290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22b21ebf290_0_1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22b21ebf290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22b21ebf290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2b21ebf290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a:extLst>
            <a:ext uri="{FF2B5EF4-FFF2-40B4-BE49-F238E27FC236}">
              <a16:creationId xmlns:a16="http://schemas.microsoft.com/office/drawing/2014/main" id="{79654ED0-59F1-5B6B-26F7-47EF7ACE3358}"/>
            </a:ext>
          </a:extLst>
        </p:cNvPr>
        <p:cNvGrpSpPr/>
        <p:nvPr/>
      </p:nvGrpSpPr>
      <p:grpSpPr>
        <a:xfrm>
          <a:off x="0" y="0"/>
          <a:ext cx="0" cy="0"/>
          <a:chOff x="0" y="0"/>
          <a:chExt cx="0" cy="0"/>
        </a:xfrm>
      </p:grpSpPr>
      <p:sp>
        <p:nvSpPr>
          <p:cNvPr id="499" name="Google Shape;499;g22b21ebf290_0_207:notes">
            <a:extLst>
              <a:ext uri="{FF2B5EF4-FFF2-40B4-BE49-F238E27FC236}">
                <a16:creationId xmlns:a16="http://schemas.microsoft.com/office/drawing/2014/main" id="{9D7BF028-3BE8-6729-DAF7-D0D112736C5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2b21ebf290_0_207:notes">
            <a:extLst>
              <a:ext uri="{FF2B5EF4-FFF2-40B4-BE49-F238E27FC236}">
                <a16:creationId xmlns:a16="http://schemas.microsoft.com/office/drawing/2014/main" id="{C447C5A1-1FD3-BF5F-1C46-E355CAAD204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25519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a:extLst>
            <a:ext uri="{FF2B5EF4-FFF2-40B4-BE49-F238E27FC236}">
              <a16:creationId xmlns:a16="http://schemas.microsoft.com/office/drawing/2014/main" id="{67318EF9-994F-0DE2-8010-54B09E38CB07}"/>
            </a:ext>
          </a:extLst>
        </p:cNvPr>
        <p:cNvGrpSpPr/>
        <p:nvPr/>
      </p:nvGrpSpPr>
      <p:grpSpPr>
        <a:xfrm>
          <a:off x="0" y="0"/>
          <a:ext cx="0" cy="0"/>
          <a:chOff x="0" y="0"/>
          <a:chExt cx="0" cy="0"/>
        </a:xfrm>
      </p:grpSpPr>
      <p:sp>
        <p:nvSpPr>
          <p:cNvPr id="491" name="Google Shape;491;g22b21ebf290_0_178:notes">
            <a:extLst>
              <a:ext uri="{FF2B5EF4-FFF2-40B4-BE49-F238E27FC236}">
                <a16:creationId xmlns:a16="http://schemas.microsoft.com/office/drawing/2014/main" id="{EB18F599-CA4A-33F7-7816-6779442AB92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2b21ebf290_0_178:notes">
            <a:extLst>
              <a:ext uri="{FF2B5EF4-FFF2-40B4-BE49-F238E27FC236}">
                <a16:creationId xmlns:a16="http://schemas.microsoft.com/office/drawing/2014/main" id="{A1977B53-84F1-CBA0-38A4-7AC7E2EECBA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19404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22b21ebf290_0_2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g22b21ebf290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22b21ebf290_0_2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22b21ebf290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2a8e28482d_0_10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2a8e28482d_0_1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22b21ebf290_0_2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22b21ebf290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22b21ebf290_0_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22b21ebf290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
        <p:cNvGrpSpPr/>
        <p:nvPr/>
      </p:nvGrpSpPr>
      <p:grpSpPr>
        <a:xfrm>
          <a:off x="0" y="0"/>
          <a:ext cx="0" cy="0"/>
          <a:chOff x="0" y="0"/>
          <a:chExt cx="0" cy="0"/>
        </a:xfrm>
      </p:grpSpPr>
      <p:sp>
        <p:nvSpPr>
          <p:cNvPr id="770" name="Google Shape;770;g22b21ebf290_0_4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 name="Google Shape;771;g22b21ebf290_0_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
        <p:cNvGrpSpPr/>
        <p:nvPr/>
      </p:nvGrpSpPr>
      <p:grpSpPr>
        <a:xfrm>
          <a:off x="0" y="0"/>
          <a:ext cx="0" cy="0"/>
          <a:chOff x="0" y="0"/>
          <a:chExt cx="0" cy="0"/>
        </a:xfrm>
      </p:grpSpPr>
      <p:sp>
        <p:nvSpPr>
          <p:cNvPr id="987" name="Google Shape;987;g22b21ebf290_0_4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 name="Google Shape;988;g22b21ebf290_0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a:extLst>
            <a:ext uri="{FF2B5EF4-FFF2-40B4-BE49-F238E27FC236}">
              <a16:creationId xmlns:a16="http://schemas.microsoft.com/office/drawing/2014/main" id="{6A117BB7-E810-9A99-32D3-85F41E5839A0}"/>
            </a:ext>
          </a:extLst>
        </p:cNvPr>
        <p:cNvGrpSpPr/>
        <p:nvPr/>
      </p:nvGrpSpPr>
      <p:grpSpPr>
        <a:xfrm>
          <a:off x="0" y="0"/>
          <a:ext cx="0" cy="0"/>
          <a:chOff x="0" y="0"/>
          <a:chExt cx="0" cy="0"/>
        </a:xfrm>
      </p:grpSpPr>
      <p:sp>
        <p:nvSpPr>
          <p:cNvPr id="278" name="Google Shape;278;g22c61ebc3c3_0_0:notes">
            <a:extLst>
              <a:ext uri="{FF2B5EF4-FFF2-40B4-BE49-F238E27FC236}">
                <a16:creationId xmlns:a16="http://schemas.microsoft.com/office/drawing/2014/main" id="{35BB5D81-7BF6-6B33-C52F-7CE682A13D3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a:extLst>
              <a:ext uri="{FF2B5EF4-FFF2-40B4-BE49-F238E27FC236}">
                <a16:creationId xmlns:a16="http://schemas.microsoft.com/office/drawing/2014/main" id="{04AA4A41-01D2-C5E4-BC5A-7526539A847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19273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
        <p:cNvGrpSpPr/>
        <p:nvPr/>
      </p:nvGrpSpPr>
      <p:grpSpPr>
        <a:xfrm>
          <a:off x="0" y="0"/>
          <a:ext cx="0" cy="0"/>
          <a:chOff x="0" y="0"/>
          <a:chExt cx="0" cy="0"/>
        </a:xfrm>
      </p:grpSpPr>
      <p:sp>
        <p:nvSpPr>
          <p:cNvPr id="993" name="Google Shape;993;g22b21ebf290_0_20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4" name="Google Shape;994;g22b21ebf290_0_20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22b21ebf290_0_204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 name="Google Shape;1000;g22b21ebf290_0_204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22b21ebf290_0_204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22b21ebf290_0_20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
        <p:cNvGrpSpPr/>
        <p:nvPr/>
      </p:nvGrpSpPr>
      <p:grpSpPr>
        <a:xfrm>
          <a:off x="0" y="0"/>
          <a:ext cx="0" cy="0"/>
          <a:chOff x="0" y="0"/>
          <a:chExt cx="0" cy="0"/>
        </a:xfrm>
      </p:grpSpPr>
      <p:sp>
        <p:nvSpPr>
          <p:cNvPr id="1027" name="Google Shape;1027;g22b21ebf290_0_204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8" name="Google Shape;1028;g22b21ebf290_0_20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2"/>
        <p:cNvGrpSpPr/>
        <p:nvPr/>
      </p:nvGrpSpPr>
      <p:grpSpPr>
        <a:xfrm>
          <a:off x="0" y="0"/>
          <a:ext cx="0" cy="0"/>
          <a:chOff x="0" y="0"/>
          <a:chExt cx="0" cy="0"/>
        </a:xfrm>
      </p:grpSpPr>
      <p:sp>
        <p:nvSpPr>
          <p:cNvPr id="1043" name="Google Shape;1043;g22b21ebf290_0_205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 name="Google Shape;1044;g22b21ebf290_0_20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1"/>
        <p:cNvGrpSpPr/>
        <p:nvPr/>
      </p:nvGrpSpPr>
      <p:grpSpPr>
        <a:xfrm>
          <a:off x="0" y="0"/>
          <a:ext cx="0" cy="0"/>
          <a:chOff x="0" y="0"/>
          <a:chExt cx="0" cy="0"/>
        </a:xfrm>
      </p:grpSpPr>
      <p:sp>
        <p:nvSpPr>
          <p:cNvPr id="1382" name="Google Shape;1382;g22b21ebf290_0_208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3" name="Google Shape;1383;g22b21ebf290_0_208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2"/>
        <p:cNvGrpSpPr/>
        <p:nvPr/>
      </p:nvGrpSpPr>
      <p:grpSpPr>
        <a:xfrm>
          <a:off x="0" y="0"/>
          <a:ext cx="0" cy="0"/>
          <a:chOff x="0" y="0"/>
          <a:chExt cx="0" cy="0"/>
        </a:xfrm>
      </p:grpSpPr>
      <p:sp>
        <p:nvSpPr>
          <p:cNvPr id="3583" name="Google Shape;3583;g22b21ebf290_0_230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4" name="Google Shape;3584;g22b21ebf290_0_230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1"/>
        <p:cNvGrpSpPr/>
        <p:nvPr/>
      </p:nvGrpSpPr>
      <p:grpSpPr>
        <a:xfrm>
          <a:off x="0" y="0"/>
          <a:ext cx="0" cy="0"/>
          <a:chOff x="0" y="0"/>
          <a:chExt cx="0" cy="0"/>
        </a:xfrm>
      </p:grpSpPr>
      <p:sp>
        <p:nvSpPr>
          <p:cNvPr id="4002" name="Google Shape;4002;g22b21ebf290_0_234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3" name="Google Shape;4003;g22b21ebf290_0_23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1"/>
        <p:cNvGrpSpPr/>
        <p:nvPr/>
      </p:nvGrpSpPr>
      <p:grpSpPr>
        <a:xfrm>
          <a:off x="0" y="0"/>
          <a:ext cx="0" cy="0"/>
          <a:chOff x="0" y="0"/>
          <a:chExt cx="0" cy="0"/>
        </a:xfrm>
      </p:grpSpPr>
      <p:sp>
        <p:nvSpPr>
          <p:cNvPr id="4172" name="Google Shape;4172;g22b21ebf290_0_236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3" name="Google Shape;4173;g22b21ebf290_0_23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6"/>
        <p:cNvGrpSpPr/>
        <p:nvPr/>
      </p:nvGrpSpPr>
      <p:grpSpPr>
        <a:xfrm>
          <a:off x="0" y="0"/>
          <a:ext cx="0" cy="0"/>
          <a:chOff x="0" y="0"/>
          <a:chExt cx="0" cy="0"/>
        </a:xfrm>
      </p:grpSpPr>
      <p:sp>
        <p:nvSpPr>
          <p:cNvPr id="4577" name="Google Shape;4577;g22b21ebf290_0_240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8" name="Google Shape;4578;g22b21ebf290_0_24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6"/>
        <p:cNvGrpSpPr/>
        <p:nvPr/>
      </p:nvGrpSpPr>
      <p:grpSpPr>
        <a:xfrm>
          <a:off x="0" y="0"/>
          <a:ext cx="0" cy="0"/>
          <a:chOff x="0" y="0"/>
          <a:chExt cx="0" cy="0"/>
        </a:xfrm>
      </p:grpSpPr>
      <p:sp>
        <p:nvSpPr>
          <p:cNvPr id="4957" name="Google Shape;4957;g22b21ebf290_0_244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8" name="Google Shape;4958;g22b21ebf290_0_24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3"/>
        <p:cNvGrpSpPr/>
        <p:nvPr/>
      </p:nvGrpSpPr>
      <p:grpSpPr>
        <a:xfrm>
          <a:off x="0" y="0"/>
          <a:ext cx="0" cy="0"/>
          <a:chOff x="0" y="0"/>
          <a:chExt cx="0" cy="0"/>
        </a:xfrm>
      </p:grpSpPr>
      <p:sp>
        <p:nvSpPr>
          <p:cNvPr id="5734" name="Google Shape;5734;g22b21ebf290_0_251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5" name="Google Shape;5735;g22b21ebf290_0_25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0"/>
        <p:cNvGrpSpPr/>
        <p:nvPr/>
      </p:nvGrpSpPr>
      <p:grpSpPr>
        <a:xfrm>
          <a:off x="0" y="0"/>
          <a:ext cx="0" cy="0"/>
          <a:chOff x="0" y="0"/>
          <a:chExt cx="0" cy="0"/>
        </a:xfrm>
      </p:grpSpPr>
      <p:sp>
        <p:nvSpPr>
          <p:cNvPr id="7141" name="Google Shape;7141;g22b21ebf290_0_265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2" name="Google Shape;7142;g22b21ebf290_0_265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4"/>
        <p:cNvGrpSpPr/>
        <p:nvPr/>
      </p:nvGrpSpPr>
      <p:grpSpPr>
        <a:xfrm>
          <a:off x="0" y="0"/>
          <a:ext cx="0" cy="0"/>
          <a:chOff x="0" y="0"/>
          <a:chExt cx="0" cy="0"/>
        </a:xfrm>
      </p:grpSpPr>
      <p:sp>
        <p:nvSpPr>
          <p:cNvPr id="9535" name="Google Shape;9535;g22b21ebf290_0_289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6" name="Google Shape;9536;g22b21ebf290_0_289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48"/>
        <p:cNvGrpSpPr/>
        <p:nvPr/>
      </p:nvGrpSpPr>
      <p:grpSpPr>
        <a:xfrm>
          <a:off x="0" y="0"/>
          <a:ext cx="0" cy="0"/>
          <a:chOff x="0" y="0"/>
          <a:chExt cx="0" cy="0"/>
        </a:xfrm>
      </p:grpSpPr>
      <p:sp>
        <p:nvSpPr>
          <p:cNvPr id="11549" name="Google Shape;11549;g22b21ebf290_0_310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0" name="Google Shape;11550;g22b21ebf290_0_310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4"/>
        <p:cNvGrpSpPr/>
        <p:nvPr/>
      </p:nvGrpSpPr>
      <p:grpSpPr>
        <a:xfrm>
          <a:off x="0" y="0"/>
          <a:ext cx="0" cy="0"/>
          <a:chOff x="0" y="0"/>
          <a:chExt cx="0" cy="0"/>
        </a:xfrm>
      </p:grpSpPr>
      <p:sp>
        <p:nvSpPr>
          <p:cNvPr id="13185" name="Google Shape;13185;g22b21ebf290_0_326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86" name="Google Shape;13186;g22b21ebf290_0_32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26"/>
        <p:cNvGrpSpPr/>
        <p:nvPr/>
      </p:nvGrpSpPr>
      <p:grpSpPr>
        <a:xfrm>
          <a:off x="0" y="0"/>
          <a:ext cx="0" cy="0"/>
          <a:chOff x="0" y="0"/>
          <a:chExt cx="0" cy="0"/>
        </a:xfrm>
      </p:grpSpPr>
      <p:sp>
        <p:nvSpPr>
          <p:cNvPr id="14227" name="Google Shape;14227;g22b21ebf290_0_336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28" name="Google Shape;14228;g22b21ebf290_0_33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69"/>
        <p:cNvGrpSpPr/>
        <p:nvPr/>
      </p:nvGrpSpPr>
      <p:grpSpPr>
        <a:xfrm>
          <a:off x="0" y="0"/>
          <a:ext cx="0" cy="0"/>
          <a:chOff x="0" y="0"/>
          <a:chExt cx="0" cy="0"/>
        </a:xfrm>
      </p:grpSpPr>
      <p:sp>
        <p:nvSpPr>
          <p:cNvPr id="15770" name="Google Shape;15770;g22b21ebf290_0_391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71" name="Google Shape;15771;g22b21ebf290_0_39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a:extLst>
            <a:ext uri="{FF2B5EF4-FFF2-40B4-BE49-F238E27FC236}">
              <a16:creationId xmlns:a16="http://schemas.microsoft.com/office/drawing/2014/main" id="{FE4AD43F-0B64-B6F0-26CB-3ABF09BD2693}"/>
            </a:ext>
          </a:extLst>
        </p:cNvPr>
        <p:cNvGrpSpPr/>
        <p:nvPr/>
      </p:nvGrpSpPr>
      <p:grpSpPr>
        <a:xfrm>
          <a:off x="0" y="0"/>
          <a:ext cx="0" cy="0"/>
          <a:chOff x="0" y="0"/>
          <a:chExt cx="0" cy="0"/>
        </a:xfrm>
      </p:grpSpPr>
      <p:sp>
        <p:nvSpPr>
          <p:cNvPr id="278" name="Google Shape;278;g22c61ebc3c3_0_0:notes">
            <a:extLst>
              <a:ext uri="{FF2B5EF4-FFF2-40B4-BE49-F238E27FC236}">
                <a16:creationId xmlns:a16="http://schemas.microsoft.com/office/drawing/2014/main" id="{DCE33BC2-8322-5A38-F761-F7B05605F81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a:extLst>
              <a:ext uri="{FF2B5EF4-FFF2-40B4-BE49-F238E27FC236}">
                <a16:creationId xmlns:a16="http://schemas.microsoft.com/office/drawing/2014/main" id="{4BE9D762-209C-E75E-23E4-7C3807537E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661108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2b21ebf29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2b21ebf2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22b21ebf290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2b21ebf290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a:extLst>
            <a:ext uri="{FF2B5EF4-FFF2-40B4-BE49-F238E27FC236}">
              <a16:creationId xmlns:a16="http://schemas.microsoft.com/office/drawing/2014/main" id="{D6532329-6BFE-526A-4B50-801652F461EE}"/>
            </a:ext>
          </a:extLst>
        </p:cNvPr>
        <p:cNvGrpSpPr/>
        <p:nvPr/>
      </p:nvGrpSpPr>
      <p:grpSpPr>
        <a:xfrm>
          <a:off x="0" y="0"/>
          <a:ext cx="0" cy="0"/>
          <a:chOff x="0" y="0"/>
          <a:chExt cx="0" cy="0"/>
        </a:xfrm>
      </p:grpSpPr>
      <p:sp>
        <p:nvSpPr>
          <p:cNvPr id="450" name="Google Shape;450;g22b21ebf290_0_124:notes">
            <a:extLst>
              <a:ext uri="{FF2B5EF4-FFF2-40B4-BE49-F238E27FC236}">
                <a16:creationId xmlns:a16="http://schemas.microsoft.com/office/drawing/2014/main" id="{F88328BA-2C81-336C-EB04-3EA339FD6A8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2b21ebf290_0_124:notes">
            <a:extLst>
              <a:ext uri="{FF2B5EF4-FFF2-40B4-BE49-F238E27FC236}">
                <a16:creationId xmlns:a16="http://schemas.microsoft.com/office/drawing/2014/main" id="{49BEA23C-4D0D-66F1-F40F-2C6929D9DD2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92735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a:extLst>
            <a:ext uri="{FF2B5EF4-FFF2-40B4-BE49-F238E27FC236}">
              <a16:creationId xmlns:a16="http://schemas.microsoft.com/office/drawing/2014/main" id="{9B1B3A67-6AFB-7401-3A02-6D62E95BF6A6}"/>
            </a:ext>
          </a:extLst>
        </p:cNvPr>
        <p:cNvGrpSpPr/>
        <p:nvPr/>
      </p:nvGrpSpPr>
      <p:grpSpPr>
        <a:xfrm>
          <a:off x="0" y="0"/>
          <a:ext cx="0" cy="0"/>
          <a:chOff x="0" y="0"/>
          <a:chExt cx="0" cy="0"/>
        </a:xfrm>
      </p:grpSpPr>
      <p:sp>
        <p:nvSpPr>
          <p:cNvPr id="450" name="Google Shape;450;g22b21ebf290_0_124:notes">
            <a:extLst>
              <a:ext uri="{FF2B5EF4-FFF2-40B4-BE49-F238E27FC236}">
                <a16:creationId xmlns:a16="http://schemas.microsoft.com/office/drawing/2014/main" id="{0211270E-E292-0F02-D754-903D8FE04BC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2b21ebf290_0_124:notes">
            <a:extLst>
              <a:ext uri="{FF2B5EF4-FFF2-40B4-BE49-F238E27FC236}">
                <a16:creationId xmlns:a16="http://schemas.microsoft.com/office/drawing/2014/main" id="{D2C8A84E-5295-0982-276A-EB3F4A7BA67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61562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a:spLocks noGrp="1"/>
          </p:cNvSpPr>
          <p:nvPr>
            <p:ph type="title" hasCustomPrompt="1"/>
          </p:nvPr>
        </p:nvSpPr>
        <p:spPr>
          <a:xfrm>
            <a:off x="715100" y="15472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subTitle" idx="1"/>
          </p:nvPr>
        </p:nvSpPr>
        <p:spPr>
          <a:xfrm>
            <a:off x="2050814" y="15472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2" name="Google Shape;52;p13"/>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a:buNone/>
              <a:defRPr sz="3000" b="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9pPr>
          </a:lstStyle>
          <a:p>
            <a:endParaRPr/>
          </a:p>
        </p:txBody>
      </p:sp>
      <p:sp>
        <p:nvSpPr>
          <p:cNvPr id="53" name="Google Shape;53;p13"/>
          <p:cNvSpPr txBox="1">
            <a:spLocks noGrp="1"/>
          </p:cNvSpPr>
          <p:nvPr>
            <p:ph type="title" idx="3" hasCustomPrompt="1"/>
          </p:nvPr>
        </p:nvSpPr>
        <p:spPr>
          <a:xfrm>
            <a:off x="715100" y="22249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subTitle" idx="4"/>
          </p:nvPr>
        </p:nvSpPr>
        <p:spPr>
          <a:xfrm>
            <a:off x="2050814" y="22249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 name="Google Shape;55;p13"/>
          <p:cNvSpPr txBox="1">
            <a:spLocks noGrp="1"/>
          </p:cNvSpPr>
          <p:nvPr>
            <p:ph type="title" idx="5" hasCustomPrompt="1"/>
          </p:nvPr>
        </p:nvSpPr>
        <p:spPr>
          <a:xfrm>
            <a:off x="715100" y="29026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6"/>
          </p:nvPr>
        </p:nvSpPr>
        <p:spPr>
          <a:xfrm>
            <a:off x="2050814" y="29026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7" name="Google Shape;57;p13"/>
          <p:cNvSpPr txBox="1">
            <a:spLocks noGrp="1"/>
          </p:cNvSpPr>
          <p:nvPr>
            <p:ph type="title" idx="7" hasCustomPrompt="1"/>
          </p:nvPr>
        </p:nvSpPr>
        <p:spPr>
          <a:xfrm>
            <a:off x="715100" y="35803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8"/>
          </p:nvPr>
        </p:nvSpPr>
        <p:spPr>
          <a:xfrm>
            <a:off x="2050814" y="35803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1" name="Google Shape;61;p1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62" name="Google Shape;62;p14"/>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63"/>
        <p:cNvGrpSpPr/>
        <p:nvPr/>
      </p:nvGrpSpPr>
      <p:grpSpPr>
        <a:xfrm>
          <a:off x="0" y="0"/>
          <a:ext cx="0" cy="0"/>
          <a:chOff x="0" y="0"/>
          <a:chExt cx="0" cy="0"/>
        </a:xfrm>
      </p:grpSpPr>
      <p:pic>
        <p:nvPicPr>
          <p:cNvPr id="64" name="Google Shape;64;p15"/>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5" name="Google Shape;65;p15"/>
          <p:cNvSpPr txBox="1">
            <a:spLocks noGrp="1"/>
          </p:cNvSpPr>
          <p:nvPr>
            <p:ph type="ctrTitle"/>
          </p:nvPr>
        </p:nvSpPr>
        <p:spPr>
          <a:xfrm>
            <a:off x="715100" y="641725"/>
            <a:ext cx="3856800" cy="10590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5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66" name="Google Shape;66;p15"/>
          <p:cNvSpPr txBox="1">
            <a:spLocks noGrp="1"/>
          </p:cNvSpPr>
          <p:nvPr>
            <p:ph type="subTitle" idx="1"/>
          </p:nvPr>
        </p:nvSpPr>
        <p:spPr>
          <a:xfrm>
            <a:off x="715100" y="1548250"/>
            <a:ext cx="3856800" cy="1422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67" name="Google Shape;67;p15"/>
          <p:cNvSpPr txBox="1"/>
          <p:nvPr/>
        </p:nvSpPr>
        <p:spPr>
          <a:xfrm>
            <a:off x="715100" y="3449850"/>
            <a:ext cx="3856800" cy="565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000" b="1">
                <a:solidFill>
                  <a:schemeClr val="dk1"/>
                </a:solidFill>
                <a:latin typeface="Gantari"/>
                <a:ea typeface="Gantari"/>
                <a:cs typeface="Gantari"/>
                <a:sym typeface="Gantari"/>
              </a:rPr>
              <a:t>CREDITS:</a:t>
            </a:r>
            <a:r>
              <a:rPr lang="en" sz="1000">
                <a:solidFill>
                  <a:schemeClr val="dk1"/>
                </a:solidFill>
                <a:latin typeface="Gantari"/>
                <a:ea typeface="Gantari"/>
                <a:cs typeface="Gantari"/>
                <a:sym typeface="Gantari"/>
              </a:rPr>
              <a:t> This presentation template was created by </a:t>
            </a:r>
            <a:r>
              <a:rPr lang="en" sz="1000" b="1">
                <a:solidFill>
                  <a:schemeClr val="dk1"/>
                </a:solidFill>
                <a:latin typeface="Gantari"/>
                <a:ea typeface="Gantari"/>
                <a:cs typeface="Gantari"/>
                <a:sym typeface="Gantari"/>
              </a:rPr>
              <a:t>Slidesgo</a:t>
            </a:r>
            <a:r>
              <a:rPr lang="en" sz="1000">
                <a:solidFill>
                  <a:schemeClr val="dk1"/>
                </a:solidFill>
                <a:latin typeface="Gantari"/>
                <a:ea typeface="Gantari"/>
                <a:cs typeface="Gantari"/>
                <a:sym typeface="Gantari"/>
              </a:rPr>
              <a:t> and includes icons by </a:t>
            </a:r>
            <a:r>
              <a:rPr lang="en" sz="1000" b="1">
                <a:solidFill>
                  <a:schemeClr val="dk1"/>
                </a:solidFill>
                <a:latin typeface="Gantari"/>
                <a:ea typeface="Gantari"/>
                <a:cs typeface="Gantari"/>
                <a:sym typeface="Gantari"/>
              </a:rPr>
              <a:t>Flaticon</a:t>
            </a:r>
            <a:r>
              <a:rPr lang="en" sz="1000">
                <a:solidFill>
                  <a:schemeClr val="dk1"/>
                </a:solidFill>
                <a:latin typeface="Gantari"/>
                <a:ea typeface="Gantari"/>
                <a:cs typeface="Gantari"/>
                <a:sym typeface="Gantari"/>
              </a:rPr>
              <a:t>, infographics &amp; images by </a:t>
            </a:r>
            <a:r>
              <a:rPr lang="en" sz="1000" b="1">
                <a:solidFill>
                  <a:schemeClr val="dk1"/>
                </a:solidFill>
                <a:latin typeface="Gantari"/>
                <a:ea typeface="Gantari"/>
                <a:cs typeface="Gantari"/>
                <a:sym typeface="Gantari"/>
              </a:rPr>
              <a:t>Freepik</a:t>
            </a:r>
            <a:r>
              <a:rPr lang="en" sz="1000">
                <a:solidFill>
                  <a:schemeClr val="dk1"/>
                </a:solidFill>
                <a:latin typeface="Gantari"/>
                <a:ea typeface="Gantari"/>
                <a:cs typeface="Gantari"/>
                <a:sym typeface="Gantari"/>
              </a:rPr>
              <a:t> and content by </a:t>
            </a:r>
            <a:r>
              <a:rPr lang="en" sz="1000" b="1">
                <a:solidFill>
                  <a:schemeClr val="dk1"/>
                </a:solidFill>
                <a:latin typeface="Gantari"/>
                <a:ea typeface="Gantari"/>
                <a:cs typeface="Gantari"/>
                <a:sym typeface="Gantari"/>
              </a:rPr>
              <a:t>Eliana Delacour</a:t>
            </a:r>
            <a:endParaRPr sz="1000" b="1">
              <a:solidFill>
                <a:schemeClr val="dk1"/>
              </a:solidFill>
              <a:latin typeface="Gantari"/>
              <a:ea typeface="Gantari"/>
              <a:cs typeface="Gantari"/>
              <a:sym typeface="Ganta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5"/>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76"/>
        <p:cNvGrpSpPr/>
        <p:nvPr/>
      </p:nvGrpSpPr>
      <p:grpSpPr>
        <a:xfrm>
          <a:off x="0" y="0"/>
          <a:ext cx="0" cy="0"/>
          <a:chOff x="0" y="0"/>
          <a:chExt cx="0" cy="0"/>
        </a:xfrm>
      </p:grpSpPr>
      <p:sp>
        <p:nvSpPr>
          <p:cNvPr id="77" name="Google Shape;77;p2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700" b="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715100" y="701850"/>
            <a:ext cx="2035200" cy="10716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5000" b="0">
                <a:solidFill>
                  <a:schemeClr val="accent3"/>
                </a:solidFill>
                <a:latin typeface="Golos Text Medium"/>
                <a:ea typeface="Golos Text Medium"/>
                <a:cs typeface="Golos Text Medium"/>
                <a:sym typeface="Golos Text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a:spLocks noGrp="1"/>
          </p:cNvSpPr>
          <p:nvPr>
            <p:ph type="title"/>
          </p:nvPr>
        </p:nvSpPr>
        <p:spPr>
          <a:xfrm>
            <a:off x="715100" y="535000"/>
            <a:ext cx="40131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18" name="Google Shape;18;p4"/>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Medium"/>
              <a:buChar char="●"/>
              <a:defRPr>
                <a:solidFill>
                  <a:schemeClr val="dk1"/>
                </a:solidFill>
              </a:defRPr>
            </a:lvl1pPr>
            <a:lvl2pPr marL="914400" lvl="1"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marL="1371600" lvl="2"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marL="1828800" lvl="3"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marL="2286000" lvl="4"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marL="2743200" lvl="5"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marL="3200400" lvl="6"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marL="3657600" lvl="7"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marL="4114800" lvl="8"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a:spLocks noGrp="1"/>
          </p:cNvSpPr>
          <p:nvPr>
            <p:ph type="subTitle" idx="1"/>
          </p:nvPr>
        </p:nvSpPr>
        <p:spPr>
          <a:xfrm>
            <a:off x="7151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 name="Google Shape;22;p5"/>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23" name="Google Shape;23;p5"/>
          <p:cNvSpPr txBox="1">
            <a:spLocks noGrp="1"/>
          </p:cNvSpPr>
          <p:nvPr>
            <p:ph type="subTitle" idx="2"/>
          </p:nvPr>
        </p:nvSpPr>
        <p:spPr>
          <a:xfrm>
            <a:off x="7150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 name="Google Shape;24;p5"/>
          <p:cNvSpPr txBox="1">
            <a:spLocks noGrp="1"/>
          </p:cNvSpPr>
          <p:nvPr>
            <p:ph type="subTitle" idx="3"/>
          </p:nvPr>
        </p:nvSpPr>
        <p:spPr>
          <a:xfrm>
            <a:off x="45720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5"/>
          <p:cNvSpPr txBox="1">
            <a:spLocks noGrp="1"/>
          </p:cNvSpPr>
          <p:nvPr>
            <p:ph type="subTitle" idx="4"/>
          </p:nvPr>
        </p:nvSpPr>
        <p:spPr>
          <a:xfrm>
            <a:off x="45719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 name="Google Shape;28;p6"/>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32" name="Google Shape;32;p7"/>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pic>
        <p:nvPicPr>
          <p:cNvPr id="34" name="Google Shape;34;p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5" name="Google Shape;35;p8"/>
          <p:cNvSpPr txBox="1">
            <a:spLocks noGrp="1"/>
          </p:cNvSpPr>
          <p:nvPr>
            <p:ph type="title"/>
          </p:nvPr>
        </p:nvSpPr>
        <p:spPr>
          <a:xfrm>
            <a:off x="715100" y="662225"/>
            <a:ext cx="7713900" cy="33372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9" name="Google Shape;39;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7074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7" name="Google Shape;7;p1"/>
          <p:cNvSpPr txBox="1">
            <a:spLocks noGrp="1"/>
          </p:cNvSpPr>
          <p:nvPr>
            <p:ph type="body" idx="1"/>
          </p:nvPr>
        </p:nvSpPr>
        <p:spPr>
          <a:xfrm>
            <a:off x="715100" y="1242450"/>
            <a:ext cx="7713900" cy="336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4" name="Google Shape;74;p1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4" r:id="rId1"/>
    <p:sldLayoutId id="2147483665"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hyperlink" Target="https://www.freepik.com/free-vector/chat-bot-composition-with-human-characters-using-gadgets-flying-robots-spreading-chat-bubbles-flat-images-vector-illustration_38754292.htm/?utm_source=slidesgo_template&amp;utm_medium=referral-link&amp;utm_campaign=sg_resources&amp;utm_content=freepik" TargetMode="External"/><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hyperlink" Target="https://www.freepik.com/free-vector/chat-bot-composition-with-human-characters-using-gadgets-flying-robots-spreading-chat-bubbles-flat-images-vector-illustration_38754292.htm/?utm_source=slidesgo_template&amp;utm_medium=referral-link&amp;utm_campaign=sg_resources&amp;utm_content=freepik" TargetMode="External"/><Relationship Id="rId2" Type="http://schemas.openxmlformats.org/officeDocument/2006/relationships/notesSlide" Target="../notesSlides/notesSlide23.xml"/><Relationship Id="rId1" Type="http://schemas.openxmlformats.org/officeDocument/2006/relationships/slideLayout" Target="../slideLayouts/slideLayout5.xml"/><Relationship Id="rId5" Type="http://schemas.openxmlformats.org/officeDocument/2006/relationships/hyperlink" Target="https://www.freepik.com/free-vector/white-wall-texture_794087.htm/?utm_source=slidesgo_template&amp;utm_medium=referral-link&amp;utm_campaign=sg_resources&amp;utm_content=freepik" TargetMode="External"/><Relationship Id="rId4" Type="http://schemas.openxmlformats.org/officeDocument/2006/relationships/hyperlink" Target="https://www.freepik.com/free-vector/chat-bot-composition-with-collage-flat-chat-bubbles-character-robot-guy-computer-vector-illustration_38754295.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1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1.xml"/></Relationships>
</file>

<file path=ppt/slides/_rels/slide2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6.xml"/><Relationship Id="rId1" Type="http://schemas.openxmlformats.org/officeDocument/2006/relationships/slideLayout" Target="../slideLayouts/slideLayout1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1.xml"/></Relationships>
</file>

<file path=ppt/slides/_rels/slide27.xml.rels><?xml version="1.0" encoding="UTF-8" standalone="yes"?>
<Relationships xmlns="http://schemas.openxmlformats.org/package/2006/relationships"><Relationship Id="rId3" Type="http://schemas.openxmlformats.org/officeDocument/2006/relationships/hyperlink" Target="https://fonts.google.com/specimen/Golos+Text" TargetMode="External"/><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18.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0.png"/><Relationship Id="rId4" Type="http://schemas.openxmlformats.org/officeDocument/2006/relationships/image" Target="../media/image8.png"/><Relationship Id="rId9" Type="http://schemas.openxmlformats.org/officeDocument/2006/relationships/image" Target="../media/image9.png"/></Relationships>
</file>

<file path=ppt/slides/_rels/slide29.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8.xml"/></Relationships>
</file>

<file path=ppt/slides/_rels/slide4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2.xml"/><Relationship Id="rId1" Type="http://schemas.openxmlformats.org/officeDocument/2006/relationships/slideLayout" Target="../slideLayouts/slideLayout17.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21"/>
          <p:cNvSpPr txBox="1">
            <a:spLocks noGrp="1"/>
          </p:cNvSpPr>
          <p:nvPr>
            <p:ph type="ctrTitle"/>
          </p:nvPr>
        </p:nvSpPr>
        <p:spPr>
          <a:xfrm>
            <a:off x="299463" y="1140750"/>
            <a:ext cx="5290845" cy="185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600" dirty="0"/>
              <a:t>A Unified Model for Multimodal Image Generation and Editing</a:t>
            </a:r>
            <a:endParaRPr lang="en-US" sz="3600" dirty="0">
              <a:solidFill>
                <a:schemeClr val="accent3"/>
              </a:solidFill>
            </a:endParaRPr>
          </a:p>
        </p:txBody>
      </p:sp>
      <p:cxnSp>
        <p:nvCxnSpPr>
          <p:cNvPr id="83" name="Google Shape;83;p21"/>
          <p:cNvCxnSpPr/>
          <p:nvPr/>
        </p:nvCxnSpPr>
        <p:spPr>
          <a:xfrm>
            <a:off x="4466175" y="2069550"/>
            <a:ext cx="552600" cy="0"/>
          </a:xfrm>
          <a:prstGeom prst="straightConnector1">
            <a:avLst/>
          </a:prstGeom>
          <a:noFill/>
          <a:ln w="31750" cap="flat" cmpd="sng">
            <a:solidFill>
              <a:schemeClr val="dk1"/>
            </a:solidFill>
            <a:prstDash val="solid"/>
            <a:round/>
            <a:headEnd type="none" w="med" len="med"/>
            <a:tailEnd type="stealth" w="med" len="med"/>
          </a:ln>
        </p:spPr>
      </p:cxnSp>
      <p:grpSp>
        <p:nvGrpSpPr>
          <p:cNvPr id="84" name="Google Shape;84;p21"/>
          <p:cNvGrpSpPr/>
          <p:nvPr/>
        </p:nvGrpSpPr>
        <p:grpSpPr>
          <a:xfrm>
            <a:off x="6507498" y="2917498"/>
            <a:ext cx="3524464" cy="4496740"/>
            <a:chOff x="6483100" y="2237750"/>
            <a:chExt cx="898250" cy="1146075"/>
          </a:xfrm>
        </p:grpSpPr>
        <p:sp>
          <p:nvSpPr>
            <p:cNvPr id="85" name="Google Shape;8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1"/>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1"/>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1"/>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1"/>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1"/>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1"/>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1"/>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1"/>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1"/>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1"/>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1"/>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1"/>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1"/>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1"/>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21"/>
          <p:cNvGrpSpPr/>
          <p:nvPr/>
        </p:nvGrpSpPr>
        <p:grpSpPr>
          <a:xfrm>
            <a:off x="6710076" y="961685"/>
            <a:ext cx="1718823" cy="935599"/>
            <a:chOff x="238125" y="2409350"/>
            <a:chExt cx="760575" cy="414000"/>
          </a:xfrm>
        </p:grpSpPr>
        <p:sp>
          <p:nvSpPr>
            <p:cNvPr id="153" name="Google Shape;153;p21"/>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1"/>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1"/>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1"/>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1"/>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1"/>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1"/>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1"/>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1"/>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21"/>
          <p:cNvGrpSpPr/>
          <p:nvPr/>
        </p:nvGrpSpPr>
        <p:grpSpPr>
          <a:xfrm>
            <a:off x="5761946" y="2253064"/>
            <a:ext cx="1147199" cy="637372"/>
            <a:chOff x="315275" y="3124950"/>
            <a:chExt cx="658175" cy="365675"/>
          </a:xfrm>
        </p:grpSpPr>
        <p:sp>
          <p:nvSpPr>
            <p:cNvPr id="166" name="Google Shape;166;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21"/>
          <p:cNvGrpSpPr/>
          <p:nvPr/>
        </p:nvGrpSpPr>
        <p:grpSpPr>
          <a:xfrm flipH="1">
            <a:off x="6333399" y="714161"/>
            <a:ext cx="744001" cy="413322"/>
            <a:chOff x="315275" y="3124950"/>
            <a:chExt cx="658175" cy="365675"/>
          </a:xfrm>
        </p:grpSpPr>
        <p:sp>
          <p:nvSpPr>
            <p:cNvPr id="173" name="Google Shape;173;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21"/>
          <p:cNvSpPr/>
          <p:nvPr/>
        </p:nvSpPr>
        <p:spPr>
          <a:xfrm>
            <a:off x="7151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
          <a:extLst>
            <a:ext uri="{FF2B5EF4-FFF2-40B4-BE49-F238E27FC236}">
              <a16:creationId xmlns:a16="http://schemas.microsoft.com/office/drawing/2014/main" id="{200DCA8C-60E4-E2B2-3082-AB2DCB17F72C}"/>
            </a:ext>
          </a:extLst>
        </p:cNvPr>
        <p:cNvGrpSpPr/>
        <p:nvPr/>
      </p:nvGrpSpPr>
      <p:grpSpPr>
        <a:xfrm>
          <a:off x="0" y="0"/>
          <a:ext cx="0" cy="0"/>
          <a:chOff x="0" y="0"/>
          <a:chExt cx="0" cy="0"/>
        </a:xfrm>
      </p:grpSpPr>
      <p:sp>
        <p:nvSpPr>
          <p:cNvPr id="209" name="Google Shape;209;p24">
            <a:extLst>
              <a:ext uri="{FF2B5EF4-FFF2-40B4-BE49-F238E27FC236}">
                <a16:creationId xmlns:a16="http://schemas.microsoft.com/office/drawing/2014/main" id="{57D8D7FC-BCB0-ECB4-2C1D-3E32C7B5B5F2}"/>
              </a:ext>
            </a:extLst>
          </p:cNvPr>
          <p:cNvSpPr txBox="1">
            <a:spLocks noGrp="1"/>
          </p:cNvSpPr>
          <p:nvPr>
            <p:ph type="title"/>
          </p:nvPr>
        </p:nvSpPr>
        <p:spPr>
          <a:xfrm>
            <a:off x="715100" y="870377"/>
            <a:ext cx="7713900" cy="33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Can a single model </a:t>
            </a:r>
            <a:br>
              <a:rPr lang="en-US" sz="3200" dirty="0"/>
            </a:br>
            <a:r>
              <a:rPr lang="en-US" sz="3200" dirty="0"/>
              <a:t>complete various tasks </a:t>
            </a:r>
            <a:br>
              <a:rPr lang="en-US" sz="3200" dirty="0"/>
            </a:br>
            <a:r>
              <a:rPr lang="en-US" sz="3200" dirty="0"/>
              <a:t>end-to-end through user </a:t>
            </a:r>
            <a:br>
              <a:rPr lang="en-US" sz="3200" dirty="0"/>
            </a:br>
            <a:r>
              <a:rPr lang="en-US" sz="3200" dirty="0"/>
              <a:t>instructions, similar to how </a:t>
            </a:r>
            <a:br>
              <a:rPr lang="en-US" sz="3200" dirty="0"/>
            </a:br>
            <a:r>
              <a:rPr lang="en-US" sz="3200" dirty="0">
                <a:solidFill>
                  <a:schemeClr val="accent3"/>
                </a:solidFill>
              </a:rPr>
              <a:t>ChatGPT</a:t>
            </a:r>
            <a:r>
              <a:rPr lang="en-US" sz="3200" dirty="0"/>
              <a:t> handles language tasks?</a:t>
            </a:r>
          </a:p>
        </p:txBody>
      </p:sp>
      <p:grpSp>
        <p:nvGrpSpPr>
          <p:cNvPr id="210" name="Google Shape;210;p24">
            <a:extLst>
              <a:ext uri="{FF2B5EF4-FFF2-40B4-BE49-F238E27FC236}">
                <a16:creationId xmlns:a16="http://schemas.microsoft.com/office/drawing/2014/main" id="{9D3C5038-1985-451B-D3D6-D4960CEAF49D}"/>
              </a:ext>
            </a:extLst>
          </p:cNvPr>
          <p:cNvGrpSpPr/>
          <p:nvPr/>
        </p:nvGrpSpPr>
        <p:grpSpPr>
          <a:xfrm flipH="1">
            <a:off x="4722205" y="646756"/>
            <a:ext cx="3706695" cy="2550084"/>
            <a:chOff x="4388650" y="2224200"/>
            <a:chExt cx="1707525" cy="1174775"/>
          </a:xfrm>
        </p:grpSpPr>
        <p:sp>
          <p:nvSpPr>
            <p:cNvPr id="211" name="Google Shape;211;p24">
              <a:extLst>
                <a:ext uri="{FF2B5EF4-FFF2-40B4-BE49-F238E27FC236}">
                  <a16:creationId xmlns:a16="http://schemas.microsoft.com/office/drawing/2014/main" id="{AFADABEF-2EF3-673D-6552-143A07262CCB}"/>
                </a:ext>
              </a:extLst>
            </p:cNvPr>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4">
              <a:extLst>
                <a:ext uri="{FF2B5EF4-FFF2-40B4-BE49-F238E27FC236}">
                  <a16:creationId xmlns:a16="http://schemas.microsoft.com/office/drawing/2014/main" id="{7B68C77F-178B-BED6-2C7B-99D442E2EF16}"/>
                </a:ext>
              </a:extLst>
            </p:cNvPr>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4">
              <a:extLst>
                <a:ext uri="{FF2B5EF4-FFF2-40B4-BE49-F238E27FC236}">
                  <a16:creationId xmlns:a16="http://schemas.microsoft.com/office/drawing/2014/main" id="{EAA7BB0D-221F-C303-03B0-181C85797740}"/>
                </a:ext>
              </a:extLst>
            </p:cNvPr>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4">
              <a:extLst>
                <a:ext uri="{FF2B5EF4-FFF2-40B4-BE49-F238E27FC236}">
                  <a16:creationId xmlns:a16="http://schemas.microsoft.com/office/drawing/2014/main" id="{436D37DB-6C01-03E1-2DC7-E176B9EA2A63}"/>
                </a:ext>
              </a:extLst>
            </p:cNvPr>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4">
              <a:extLst>
                <a:ext uri="{FF2B5EF4-FFF2-40B4-BE49-F238E27FC236}">
                  <a16:creationId xmlns:a16="http://schemas.microsoft.com/office/drawing/2014/main" id="{21CAAFBF-B9B3-4946-7D89-18A5DAD92F91}"/>
                </a:ext>
              </a:extLst>
            </p:cNvPr>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4">
              <a:extLst>
                <a:ext uri="{FF2B5EF4-FFF2-40B4-BE49-F238E27FC236}">
                  <a16:creationId xmlns:a16="http://schemas.microsoft.com/office/drawing/2014/main" id="{8877BFA9-9D4E-EF3D-E96C-9E42CB1247B6}"/>
                </a:ext>
              </a:extLst>
            </p:cNvPr>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4">
              <a:extLst>
                <a:ext uri="{FF2B5EF4-FFF2-40B4-BE49-F238E27FC236}">
                  <a16:creationId xmlns:a16="http://schemas.microsoft.com/office/drawing/2014/main" id="{1E6BA06B-312B-3765-211A-C1736B055AE8}"/>
                </a:ext>
              </a:extLst>
            </p:cNvPr>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4">
              <a:extLst>
                <a:ext uri="{FF2B5EF4-FFF2-40B4-BE49-F238E27FC236}">
                  <a16:creationId xmlns:a16="http://schemas.microsoft.com/office/drawing/2014/main" id="{C18C1933-4987-203D-168B-B3575E6E028A}"/>
                </a:ext>
              </a:extLst>
            </p:cNvPr>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4">
              <a:extLst>
                <a:ext uri="{FF2B5EF4-FFF2-40B4-BE49-F238E27FC236}">
                  <a16:creationId xmlns:a16="http://schemas.microsoft.com/office/drawing/2014/main" id="{A39CAC29-C4D3-B0A6-62E0-F584CB9720D2}"/>
                </a:ext>
              </a:extLst>
            </p:cNvPr>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4">
              <a:extLst>
                <a:ext uri="{FF2B5EF4-FFF2-40B4-BE49-F238E27FC236}">
                  <a16:creationId xmlns:a16="http://schemas.microsoft.com/office/drawing/2014/main" id="{6D5866F3-6C6C-6478-64B9-EB37FAA36057}"/>
                </a:ext>
              </a:extLst>
            </p:cNvPr>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4">
              <a:extLst>
                <a:ext uri="{FF2B5EF4-FFF2-40B4-BE49-F238E27FC236}">
                  <a16:creationId xmlns:a16="http://schemas.microsoft.com/office/drawing/2014/main" id="{1200879B-5E0A-55A9-323B-00F0FE503671}"/>
                </a:ext>
              </a:extLst>
            </p:cNvPr>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4">
              <a:extLst>
                <a:ext uri="{FF2B5EF4-FFF2-40B4-BE49-F238E27FC236}">
                  <a16:creationId xmlns:a16="http://schemas.microsoft.com/office/drawing/2014/main" id="{2059D59E-EB33-82D4-E8D0-CD2B90CCD1B4}"/>
                </a:ext>
              </a:extLst>
            </p:cNvPr>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4">
              <a:extLst>
                <a:ext uri="{FF2B5EF4-FFF2-40B4-BE49-F238E27FC236}">
                  <a16:creationId xmlns:a16="http://schemas.microsoft.com/office/drawing/2014/main" id="{0497B515-0CEE-68EF-D295-60AC181C54F0}"/>
                </a:ext>
              </a:extLst>
            </p:cNvPr>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4">
              <a:extLst>
                <a:ext uri="{FF2B5EF4-FFF2-40B4-BE49-F238E27FC236}">
                  <a16:creationId xmlns:a16="http://schemas.microsoft.com/office/drawing/2014/main" id="{04CDCA72-2470-2E2E-00C1-D5C77F0ACB11}"/>
                </a:ext>
              </a:extLst>
            </p:cNvPr>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4">
              <a:extLst>
                <a:ext uri="{FF2B5EF4-FFF2-40B4-BE49-F238E27FC236}">
                  <a16:creationId xmlns:a16="http://schemas.microsoft.com/office/drawing/2014/main" id="{5A4B98FB-1A3F-FAAE-CA10-83C55A207408}"/>
                </a:ext>
              </a:extLst>
            </p:cNvPr>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4">
              <a:extLst>
                <a:ext uri="{FF2B5EF4-FFF2-40B4-BE49-F238E27FC236}">
                  <a16:creationId xmlns:a16="http://schemas.microsoft.com/office/drawing/2014/main" id="{6F7D457E-3C35-4F0B-0B66-16067CD34DA2}"/>
                </a:ext>
              </a:extLst>
            </p:cNvPr>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4">
              <a:extLst>
                <a:ext uri="{FF2B5EF4-FFF2-40B4-BE49-F238E27FC236}">
                  <a16:creationId xmlns:a16="http://schemas.microsoft.com/office/drawing/2014/main" id="{4A5BDBAC-E034-9EC6-48A1-EBB560284D0B}"/>
                </a:ext>
              </a:extLst>
            </p:cNvPr>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4">
              <a:extLst>
                <a:ext uri="{FF2B5EF4-FFF2-40B4-BE49-F238E27FC236}">
                  <a16:creationId xmlns:a16="http://schemas.microsoft.com/office/drawing/2014/main" id="{F5271A75-490E-8F45-219D-395B92992AC5}"/>
                </a:ext>
              </a:extLst>
            </p:cNvPr>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4">
              <a:extLst>
                <a:ext uri="{FF2B5EF4-FFF2-40B4-BE49-F238E27FC236}">
                  <a16:creationId xmlns:a16="http://schemas.microsoft.com/office/drawing/2014/main" id="{1F3BB223-7420-1303-A7C5-6F06A194C43F}"/>
                </a:ext>
              </a:extLst>
            </p:cNvPr>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4">
              <a:extLst>
                <a:ext uri="{FF2B5EF4-FFF2-40B4-BE49-F238E27FC236}">
                  <a16:creationId xmlns:a16="http://schemas.microsoft.com/office/drawing/2014/main" id="{A107CB00-9B04-86AD-F53A-DD4FFB8CBFC4}"/>
                </a:ext>
              </a:extLst>
            </p:cNvPr>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4">
              <a:extLst>
                <a:ext uri="{FF2B5EF4-FFF2-40B4-BE49-F238E27FC236}">
                  <a16:creationId xmlns:a16="http://schemas.microsoft.com/office/drawing/2014/main" id="{A0BA25AE-B84F-5F1B-772C-AE887BC0757F}"/>
                </a:ext>
              </a:extLst>
            </p:cNvPr>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4">
              <a:extLst>
                <a:ext uri="{FF2B5EF4-FFF2-40B4-BE49-F238E27FC236}">
                  <a16:creationId xmlns:a16="http://schemas.microsoft.com/office/drawing/2014/main" id="{5E293741-27D8-9231-7079-B8B70E227522}"/>
                </a:ext>
              </a:extLst>
            </p:cNvPr>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4">
              <a:extLst>
                <a:ext uri="{FF2B5EF4-FFF2-40B4-BE49-F238E27FC236}">
                  <a16:creationId xmlns:a16="http://schemas.microsoft.com/office/drawing/2014/main" id="{1C3CA042-BFD4-20EC-36FD-952CF6A17509}"/>
                </a:ext>
              </a:extLst>
            </p:cNvPr>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4">
              <a:extLst>
                <a:ext uri="{FF2B5EF4-FFF2-40B4-BE49-F238E27FC236}">
                  <a16:creationId xmlns:a16="http://schemas.microsoft.com/office/drawing/2014/main" id="{2584DF63-362E-2B7B-EE08-D26AE80D53AF}"/>
                </a:ext>
              </a:extLst>
            </p:cNvPr>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4">
              <a:extLst>
                <a:ext uri="{FF2B5EF4-FFF2-40B4-BE49-F238E27FC236}">
                  <a16:creationId xmlns:a16="http://schemas.microsoft.com/office/drawing/2014/main" id="{5FEE5838-4968-C3D2-69FF-17F9E7D7A9CD}"/>
                </a:ext>
              </a:extLst>
            </p:cNvPr>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4">
              <a:extLst>
                <a:ext uri="{FF2B5EF4-FFF2-40B4-BE49-F238E27FC236}">
                  <a16:creationId xmlns:a16="http://schemas.microsoft.com/office/drawing/2014/main" id="{7C82495B-B32C-C170-09C7-DE43DAE55B58}"/>
                </a:ext>
              </a:extLst>
            </p:cNvPr>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4">
              <a:extLst>
                <a:ext uri="{FF2B5EF4-FFF2-40B4-BE49-F238E27FC236}">
                  <a16:creationId xmlns:a16="http://schemas.microsoft.com/office/drawing/2014/main" id="{9A3F54AB-78BA-3F34-CC11-DC72E4D336B3}"/>
                </a:ext>
              </a:extLst>
            </p:cNvPr>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a:extLst>
                <a:ext uri="{FF2B5EF4-FFF2-40B4-BE49-F238E27FC236}">
                  <a16:creationId xmlns:a16="http://schemas.microsoft.com/office/drawing/2014/main" id="{091AEA94-6188-D14A-56ED-93823F1FAFAE}"/>
                </a:ext>
              </a:extLst>
            </p:cNvPr>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a:extLst>
                <a:ext uri="{FF2B5EF4-FFF2-40B4-BE49-F238E27FC236}">
                  <a16:creationId xmlns:a16="http://schemas.microsoft.com/office/drawing/2014/main" id="{40DD111B-0E43-10D2-446D-2A2E935CE718}"/>
                </a:ext>
              </a:extLst>
            </p:cNvPr>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a:extLst>
                <a:ext uri="{FF2B5EF4-FFF2-40B4-BE49-F238E27FC236}">
                  <a16:creationId xmlns:a16="http://schemas.microsoft.com/office/drawing/2014/main" id="{0B244374-980F-0B3E-66A7-1975E47BB629}"/>
                </a:ext>
              </a:extLst>
            </p:cNvPr>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4">
              <a:extLst>
                <a:ext uri="{FF2B5EF4-FFF2-40B4-BE49-F238E27FC236}">
                  <a16:creationId xmlns:a16="http://schemas.microsoft.com/office/drawing/2014/main" id="{CF31548C-C2FA-FC28-0ADC-0B6FF8BC1F24}"/>
                </a:ext>
              </a:extLst>
            </p:cNvPr>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4">
              <a:extLst>
                <a:ext uri="{FF2B5EF4-FFF2-40B4-BE49-F238E27FC236}">
                  <a16:creationId xmlns:a16="http://schemas.microsoft.com/office/drawing/2014/main" id="{7072326A-827C-2A42-3E24-8E69952B9574}"/>
                </a:ext>
              </a:extLst>
            </p:cNvPr>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4">
              <a:extLst>
                <a:ext uri="{FF2B5EF4-FFF2-40B4-BE49-F238E27FC236}">
                  <a16:creationId xmlns:a16="http://schemas.microsoft.com/office/drawing/2014/main" id="{73067E52-E749-E2FD-E08C-99360B65A1C7}"/>
                </a:ext>
              </a:extLst>
            </p:cNvPr>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4">
              <a:extLst>
                <a:ext uri="{FF2B5EF4-FFF2-40B4-BE49-F238E27FC236}">
                  <a16:creationId xmlns:a16="http://schemas.microsoft.com/office/drawing/2014/main" id="{C475D6A7-E606-8561-BB05-CDAED44DC524}"/>
                </a:ext>
              </a:extLst>
            </p:cNvPr>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4">
              <a:extLst>
                <a:ext uri="{FF2B5EF4-FFF2-40B4-BE49-F238E27FC236}">
                  <a16:creationId xmlns:a16="http://schemas.microsoft.com/office/drawing/2014/main" id="{BD26E2D3-74CF-7EC8-17CD-CC8A3F89592A}"/>
                </a:ext>
              </a:extLst>
            </p:cNvPr>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4">
              <a:extLst>
                <a:ext uri="{FF2B5EF4-FFF2-40B4-BE49-F238E27FC236}">
                  <a16:creationId xmlns:a16="http://schemas.microsoft.com/office/drawing/2014/main" id="{7F16DCA6-E174-F704-3E11-DD927B8521C6}"/>
                </a:ext>
              </a:extLst>
            </p:cNvPr>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4">
              <a:extLst>
                <a:ext uri="{FF2B5EF4-FFF2-40B4-BE49-F238E27FC236}">
                  <a16:creationId xmlns:a16="http://schemas.microsoft.com/office/drawing/2014/main" id="{C719BE1C-57B8-0103-8FDB-E816C3C802FF}"/>
                </a:ext>
              </a:extLst>
            </p:cNvPr>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4">
              <a:extLst>
                <a:ext uri="{FF2B5EF4-FFF2-40B4-BE49-F238E27FC236}">
                  <a16:creationId xmlns:a16="http://schemas.microsoft.com/office/drawing/2014/main" id="{AF34C876-0F09-E971-995D-D18D9EA170F3}"/>
                </a:ext>
              </a:extLst>
            </p:cNvPr>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4">
              <a:extLst>
                <a:ext uri="{FF2B5EF4-FFF2-40B4-BE49-F238E27FC236}">
                  <a16:creationId xmlns:a16="http://schemas.microsoft.com/office/drawing/2014/main" id="{7052F257-F77F-EA0A-B8F3-FBBB497BE267}"/>
                </a:ext>
              </a:extLst>
            </p:cNvPr>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4">
              <a:extLst>
                <a:ext uri="{FF2B5EF4-FFF2-40B4-BE49-F238E27FC236}">
                  <a16:creationId xmlns:a16="http://schemas.microsoft.com/office/drawing/2014/main" id="{80F41A47-4C8E-7C46-816F-C645D9AFA811}"/>
                </a:ext>
              </a:extLst>
            </p:cNvPr>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4">
              <a:extLst>
                <a:ext uri="{FF2B5EF4-FFF2-40B4-BE49-F238E27FC236}">
                  <a16:creationId xmlns:a16="http://schemas.microsoft.com/office/drawing/2014/main" id="{5E4001AA-9058-6B2D-3032-8CEFBFF75443}"/>
                </a:ext>
              </a:extLst>
            </p:cNvPr>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4">
              <a:extLst>
                <a:ext uri="{FF2B5EF4-FFF2-40B4-BE49-F238E27FC236}">
                  <a16:creationId xmlns:a16="http://schemas.microsoft.com/office/drawing/2014/main" id="{357A1977-54AA-EBDC-310A-861F1C9F3BBE}"/>
                </a:ext>
              </a:extLst>
            </p:cNvPr>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4">
              <a:extLst>
                <a:ext uri="{FF2B5EF4-FFF2-40B4-BE49-F238E27FC236}">
                  <a16:creationId xmlns:a16="http://schemas.microsoft.com/office/drawing/2014/main" id="{EE05081F-5E66-43EC-8ECC-85CF121BACE7}"/>
                </a:ext>
              </a:extLst>
            </p:cNvPr>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4">
              <a:extLst>
                <a:ext uri="{FF2B5EF4-FFF2-40B4-BE49-F238E27FC236}">
                  <a16:creationId xmlns:a16="http://schemas.microsoft.com/office/drawing/2014/main" id="{3B30A8D4-645E-7D88-43B3-5629054CAE38}"/>
                </a:ext>
              </a:extLst>
            </p:cNvPr>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4">
              <a:extLst>
                <a:ext uri="{FF2B5EF4-FFF2-40B4-BE49-F238E27FC236}">
                  <a16:creationId xmlns:a16="http://schemas.microsoft.com/office/drawing/2014/main" id="{416B516D-5670-93CC-B4DF-F7F1DBBCBE35}"/>
                </a:ext>
              </a:extLst>
            </p:cNvPr>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4">
              <a:extLst>
                <a:ext uri="{FF2B5EF4-FFF2-40B4-BE49-F238E27FC236}">
                  <a16:creationId xmlns:a16="http://schemas.microsoft.com/office/drawing/2014/main" id="{8BAFED32-59FD-4FCF-EF53-40D22A29A49F}"/>
                </a:ext>
              </a:extLst>
            </p:cNvPr>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4">
              <a:extLst>
                <a:ext uri="{FF2B5EF4-FFF2-40B4-BE49-F238E27FC236}">
                  <a16:creationId xmlns:a16="http://schemas.microsoft.com/office/drawing/2014/main" id="{CC848CFB-2011-1A65-CB13-1389B5A2C5C9}"/>
                </a:ext>
              </a:extLst>
            </p:cNvPr>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4">
              <a:extLst>
                <a:ext uri="{FF2B5EF4-FFF2-40B4-BE49-F238E27FC236}">
                  <a16:creationId xmlns:a16="http://schemas.microsoft.com/office/drawing/2014/main" id="{E10F366A-FD2B-EE34-AAD6-0A32E9AAEAA7}"/>
                </a:ext>
              </a:extLst>
            </p:cNvPr>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4">
              <a:extLst>
                <a:ext uri="{FF2B5EF4-FFF2-40B4-BE49-F238E27FC236}">
                  <a16:creationId xmlns:a16="http://schemas.microsoft.com/office/drawing/2014/main" id="{45D37C28-5820-B16C-CF24-6BB361F01D4C}"/>
                </a:ext>
              </a:extLst>
            </p:cNvPr>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4">
              <a:extLst>
                <a:ext uri="{FF2B5EF4-FFF2-40B4-BE49-F238E27FC236}">
                  <a16:creationId xmlns:a16="http://schemas.microsoft.com/office/drawing/2014/main" id="{7844A90D-31E7-667D-FE25-FA6000BD8D5A}"/>
                </a:ext>
              </a:extLst>
            </p:cNvPr>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4">
              <a:extLst>
                <a:ext uri="{FF2B5EF4-FFF2-40B4-BE49-F238E27FC236}">
                  <a16:creationId xmlns:a16="http://schemas.microsoft.com/office/drawing/2014/main" id="{02F9A6A5-7569-E6AE-F098-460944D9189E}"/>
                </a:ext>
              </a:extLst>
            </p:cNvPr>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4">
              <a:extLst>
                <a:ext uri="{FF2B5EF4-FFF2-40B4-BE49-F238E27FC236}">
                  <a16:creationId xmlns:a16="http://schemas.microsoft.com/office/drawing/2014/main" id="{BB48D491-FECF-387C-1F92-75145450E03C}"/>
                </a:ext>
              </a:extLst>
            </p:cNvPr>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4">
              <a:extLst>
                <a:ext uri="{FF2B5EF4-FFF2-40B4-BE49-F238E27FC236}">
                  <a16:creationId xmlns:a16="http://schemas.microsoft.com/office/drawing/2014/main" id="{F755AA22-A3E0-F5D7-D538-BC5AEFF76FCA}"/>
                </a:ext>
              </a:extLst>
            </p:cNvPr>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4">
              <a:extLst>
                <a:ext uri="{FF2B5EF4-FFF2-40B4-BE49-F238E27FC236}">
                  <a16:creationId xmlns:a16="http://schemas.microsoft.com/office/drawing/2014/main" id="{541FD6AA-0B59-FFC4-B86F-E539FC353300}"/>
                </a:ext>
              </a:extLst>
            </p:cNvPr>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4">
              <a:extLst>
                <a:ext uri="{FF2B5EF4-FFF2-40B4-BE49-F238E27FC236}">
                  <a16:creationId xmlns:a16="http://schemas.microsoft.com/office/drawing/2014/main" id="{E857D425-EA59-C973-7436-08018DA2E34C}"/>
                </a:ext>
              </a:extLst>
            </p:cNvPr>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4">
              <a:extLst>
                <a:ext uri="{FF2B5EF4-FFF2-40B4-BE49-F238E27FC236}">
                  <a16:creationId xmlns:a16="http://schemas.microsoft.com/office/drawing/2014/main" id="{EE08251E-65B5-0F55-687C-33A72BF6F351}"/>
                </a:ext>
              </a:extLst>
            </p:cNvPr>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4">
              <a:extLst>
                <a:ext uri="{FF2B5EF4-FFF2-40B4-BE49-F238E27FC236}">
                  <a16:creationId xmlns:a16="http://schemas.microsoft.com/office/drawing/2014/main" id="{FAECC021-C413-350C-E165-FF63E6D3B021}"/>
                </a:ext>
              </a:extLst>
            </p:cNvPr>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4">
              <a:extLst>
                <a:ext uri="{FF2B5EF4-FFF2-40B4-BE49-F238E27FC236}">
                  <a16:creationId xmlns:a16="http://schemas.microsoft.com/office/drawing/2014/main" id="{A4EC45FD-718E-8EEB-18EF-CE1C00A57BEB}"/>
                </a:ext>
              </a:extLst>
            </p:cNvPr>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a:extLst>
                <a:ext uri="{FF2B5EF4-FFF2-40B4-BE49-F238E27FC236}">
                  <a16:creationId xmlns:a16="http://schemas.microsoft.com/office/drawing/2014/main" id="{54489069-1614-B165-F169-F85C4C032A8C}"/>
                </a:ext>
              </a:extLst>
            </p:cNvPr>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4">
              <a:extLst>
                <a:ext uri="{FF2B5EF4-FFF2-40B4-BE49-F238E27FC236}">
                  <a16:creationId xmlns:a16="http://schemas.microsoft.com/office/drawing/2014/main" id="{9938492A-7C76-30A9-2F3A-642EE78815DB}"/>
                </a:ext>
              </a:extLst>
            </p:cNvPr>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4">
              <a:extLst>
                <a:ext uri="{FF2B5EF4-FFF2-40B4-BE49-F238E27FC236}">
                  <a16:creationId xmlns:a16="http://schemas.microsoft.com/office/drawing/2014/main" id="{CA9051E5-84F6-81FE-7CA8-42BD4793D2FA}"/>
                </a:ext>
              </a:extLst>
            </p:cNvPr>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a:extLst>
                <a:ext uri="{FF2B5EF4-FFF2-40B4-BE49-F238E27FC236}">
                  <a16:creationId xmlns:a16="http://schemas.microsoft.com/office/drawing/2014/main" id="{AF524B66-920F-540B-BD51-0430C617F3E6}"/>
                </a:ext>
              </a:extLst>
            </p:cNvPr>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a:extLst>
                <a:ext uri="{FF2B5EF4-FFF2-40B4-BE49-F238E27FC236}">
                  <a16:creationId xmlns:a16="http://schemas.microsoft.com/office/drawing/2014/main" id="{8F6F60C6-D551-35CD-B748-245D27CB3AE0}"/>
                </a:ext>
              </a:extLst>
            </p:cNvPr>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a:extLst>
                <a:ext uri="{FF2B5EF4-FFF2-40B4-BE49-F238E27FC236}">
                  <a16:creationId xmlns:a16="http://schemas.microsoft.com/office/drawing/2014/main" id="{63A16F98-0BBD-2281-B353-8F876188A139}"/>
                </a:ext>
              </a:extLst>
            </p:cNvPr>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a:extLst>
                <a:ext uri="{FF2B5EF4-FFF2-40B4-BE49-F238E27FC236}">
                  <a16:creationId xmlns:a16="http://schemas.microsoft.com/office/drawing/2014/main" id="{E153A7AE-23FC-0AA6-796C-001AC75ED8CF}"/>
                </a:ext>
              </a:extLst>
            </p:cNvPr>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6" name="Google Shape;276;p24">
            <a:extLst>
              <a:ext uri="{FF2B5EF4-FFF2-40B4-BE49-F238E27FC236}">
                <a16:creationId xmlns:a16="http://schemas.microsoft.com/office/drawing/2014/main" id="{D26F318E-46DD-2ADC-4269-776AC0188434}"/>
              </a:ext>
            </a:extLst>
          </p:cNvPr>
          <p:cNvCxnSpPr/>
          <p:nvPr/>
        </p:nvCxnSpPr>
        <p:spPr>
          <a:xfrm>
            <a:off x="7574486" y="3492501"/>
            <a:ext cx="552600" cy="0"/>
          </a:xfrm>
          <a:prstGeom prst="straightConnector1">
            <a:avLst/>
          </a:prstGeom>
          <a:noFill/>
          <a:ln w="19050" cap="flat" cmpd="sng">
            <a:solidFill>
              <a:schemeClr val="dk1"/>
            </a:solidFill>
            <a:prstDash val="solid"/>
            <a:round/>
            <a:headEnd type="none" w="med" len="med"/>
            <a:tailEnd type="stealth" w="med" len="med"/>
          </a:ln>
        </p:spPr>
      </p:cxnSp>
    </p:spTree>
    <p:extLst>
      <p:ext uri="{BB962C8B-B14F-4D97-AF65-F5344CB8AC3E}">
        <p14:creationId xmlns:p14="http://schemas.microsoft.com/office/powerpoint/2010/main" val="28054680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29"/>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a:t>
            </a:r>
            <a:endParaRPr dirty="0"/>
          </a:p>
        </p:txBody>
      </p:sp>
      <p:sp>
        <p:nvSpPr>
          <p:cNvPr id="470" name="Google Shape;470;p29"/>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03</a:t>
            </a:r>
            <a:endParaRPr/>
          </a:p>
        </p:txBody>
      </p:sp>
      <p:cxnSp>
        <p:nvCxnSpPr>
          <p:cNvPr id="471" name="Google Shape;471;p29"/>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472" name="Google Shape;472;p29"/>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30"/>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uses</a:t>
            </a:r>
            <a:endParaRPr/>
          </a:p>
        </p:txBody>
      </p:sp>
      <p:sp>
        <p:nvSpPr>
          <p:cNvPr id="478" name="Google Shape;478;p30"/>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 </a:t>
            </a:r>
            <a:r>
              <a:rPr lang="en" sz="2000">
                <a:latin typeface="Golos Text Medium"/>
                <a:ea typeface="Golos Text Medium"/>
                <a:cs typeface="Golos Text Medium"/>
                <a:sym typeface="Golos Text Medium"/>
              </a:rPr>
              <a:t>Virtual personal assistants</a:t>
            </a:r>
            <a:endParaRPr/>
          </a:p>
          <a:p>
            <a:pPr marL="0" lvl="0" indent="0" algn="l" rtl="0">
              <a:spcBef>
                <a:spcPts val="1000"/>
              </a:spcBef>
              <a:spcAft>
                <a:spcPts val="0"/>
              </a:spcAft>
              <a:buNone/>
            </a:pPr>
            <a:r>
              <a:rPr lang="en"/>
              <a:t>These are the well-known chatbots that allow us to interact with them according to our search history</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(b)</a:t>
            </a:r>
            <a:r>
              <a:rPr lang="en" sz="2000">
                <a:latin typeface="Golos Text Medium"/>
                <a:ea typeface="Golos Text Medium"/>
                <a:cs typeface="Golos Text Medium"/>
                <a:sym typeface="Golos Text Medium"/>
              </a:rPr>
              <a:t> Business and finance</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In this case, AI brings the possibility of generating greater security, offering new operations and being aware of relevant market information</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(c)</a:t>
            </a:r>
            <a:r>
              <a:rPr lang="en" sz="2000">
                <a:latin typeface="Golos Text Medium"/>
                <a:ea typeface="Golos Text Medium"/>
                <a:cs typeface="Golos Text Medium"/>
                <a:sym typeface="Golos Text Medium"/>
              </a:rPr>
              <a:t> Education</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It allows to personalize them according to the students, to control attendance and evaluations, to establish teaching-learning strategies</a:t>
            </a:r>
            <a:endParaRPr/>
          </a:p>
        </p:txBody>
      </p:sp>
      <p:cxnSp>
        <p:nvCxnSpPr>
          <p:cNvPr id="479" name="Google Shape;479;p30"/>
          <p:cNvCxnSpPr/>
          <p:nvPr/>
        </p:nvCxnSpPr>
        <p:spPr>
          <a:xfrm>
            <a:off x="5354575" y="151047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480" name="Google Shape;480;p30"/>
          <p:cNvCxnSpPr/>
          <p:nvPr/>
        </p:nvCxnSpPr>
        <p:spPr>
          <a:xfrm>
            <a:off x="3915584" y="258628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481" name="Google Shape;481;p30"/>
          <p:cNvCxnSpPr/>
          <p:nvPr/>
        </p:nvCxnSpPr>
        <p:spPr>
          <a:xfrm>
            <a:off x="2740950" y="369905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31"/>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uses</a:t>
            </a:r>
            <a:endParaRPr/>
          </a:p>
        </p:txBody>
      </p:sp>
      <p:sp>
        <p:nvSpPr>
          <p:cNvPr id="487" name="Google Shape;487;p31"/>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(d) </a:t>
            </a:r>
            <a:r>
              <a:rPr lang="en" sz="2000">
                <a:latin typeface="Golos Text Medium"/>
                <a:ea typeface="Golos Text Medium"/>
                <a:cs typeface="Golos Text Medium"/>
                <a:sym typeface="Golos Text Medium"/>
              </a:rPr>
              <a:t>Commercial</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It allows to know and recommend what the customer needs, predicting trends and making very detailed analysis</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(e)</a:t>
            </a:r>
            <a:r>
              <a:rPr lang="en" sz="2000">
                <a:latin typeface="Golos Text Medium"/>
                <a:ea typeface="Golos Text Medium"/>
                <a:cs typeface="Golos Text Medium"/>
                <a:sym typeface="Golos Text Medium"/>
              </a:rPr>
              <a:t> Health</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Artificial intelligence is used in healthcare, specifically in chatbots that ask us about our symptoms in order to make a diagnosis. By combining certain characteristics in common, a possible solution to the problem presented by the patient can be generated without the need of a human being</a:t>
            </a:r>
            <a:endParaRPr/>
          </a:p>
        </p:txBody>
      </p:sp>
      <p:cxnSp>
        <p:nvCxnSpPr>
          <p:cNvPr id="488" name="Google Shape;488;p31"/>
          <p:cNvCxnSpPr/>
          <p:nvPr/>
        </p:nvCxnSpPr>
        <p:spPr>
          <a:xfrm>
            <a:off x="2470800" y="260412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489" name="Google Shape;489;p31"/>
          <p:cNvCxnSpPr/>
          <p:nvPr/>
        </p:nvCxnSpPr>
        <p:spPr>
          <a:xfrm>
            <a:off x="2760900" y="15104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2"/>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Experiments</a:t>
            </a:r>
            <a:endParaRPr dirty="0"/>
          </a:p>
        </p:txBody>
      </p:sp>
      <p:sp>
        <p:nvSpPr>
          <p:cNvPr id="495" name="Google Shape;495;p32"/>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04</a:t>
            </a:r>
            <a:endParaRPr/>
          </a:p>
        </p:txBody>
      </p:sp>
      <p:cxnSp>
        <p:nvCxnSpPr>
          <p:cNvPr id="496" name="Google Shape;496;p32"/>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497" name="Google Shape;497;p32"/>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1">
          <a:extLst>
            <a:ext uri="{FF2B5EF4-FFF2-40B4-BE49-F238E27FC236}">
              <a16:creationId xmlns:a16="http://schemas.microsoft.com/office/drawing/2014/main" id="{492023DE-B248-E274-4F22-BDBC82CDB504}"/>
            </a:ext>
          </a:extLst>
        </p:cNvPr>
        <p:cNvGrpSpPr/>
        <p:nvPr/>
      </p:nvGrpSpPr>
      <p:grpSpPr>
        <a:xfrm>
          <a:off x="0" y="0"/>
          <a:ext cx="0" cy="0"/>
          <a:chOff x="0" y="0"/>
          <a:chExt cx="0" cy="0"/>
        </a:xfrm>
      </p:grpSpPr>
      <p:sp>
        <p:nvSpPr>
          <p:cNvPr id="502" name="Google Shape;502;p33">
            <a:extLst>
              <a:ext uri="{FF2B5EF4-FFF2-40B4-BE49-F238E27FC236}">
                <a16:creationId xmlns:a16="http://schemas.microsoft.com/office/drawing/2014/main" id="{D639D9F3-356D-5B9F-30D4-65E16550D100}"/>
              </a:ext>
            </a:extLst>
          </p:cNvPr>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Advantages of artificial intelligence</a:t>
            </a:r>
            <a:endParaRPr/>
          </a:p>
        </p:txBody>
      </p:sp>
      <p:sp>
        <p:nvSpPr>
          <p:cNvPr id="503" name="Google Shape;503;p33">
            <a:extLst>
              <a:ext uri="{FF2B5EF4-FFF2-40B4-BE49-F238E27FC236}">
                <a16:creationId xmlns:a16="http://schemas.microsoft.com/office/drawing/2014/main" id="{C0F72152-7B79-A102-65A0-942D45DB579F}"/>
              </a:ext>
            </a:extLst>
          </p:cNvPr>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Automation of repetitive tasks</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AI makes our day-to-day life much easier, as machines can perform tasks that are difficult for us automatically</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Reduces human error</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Fewer errors, since there is little human involvement and the tasks are performed automatically, the probability of error is greatly reduced</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More room for creativity</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It favors the creative process of the human being, since it leaves us with more time to think freely about future tasks or work actions</a:t>
            </a:r>
            <a:endParaRPr/>
          </a:p>
        </p:txBody>
      </p:sp>
      <p:cxnSp>
        <p:nvCxnSpPr>
          <p:cNvPr id="504" name="Google Shape;504;p33">
            <a:extLst>
              <a:ext uri="{FF2B5EF4-FFF2-40B4-BE49-F238E27FC236}">
                <a16:creationId xmlns:a16="http://schemas.microsoft.com/office/drawing/2014/main" id="{2E03254D-0E51-994A-97FC-17D4CBB7A523}"/>
              </a:ext>
            </a:extLst>
          </p:cNvPr>
          <p:cNvCxnSpPr/>
          <p:nvPr/>
        </p:nvCxnSpPr>
        <p:spPr>
          <a:xfrm>
            <a:off x="5068675" y="150322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505" name="Google Shape;505;p33">
            <a:extLst>
              <a:ext uri="{FF2B5EF4-FFF2-40B4-BE49-F238E27FC236}">
                <a16:creationId xmlns:a16="http://schemas.microsoft.com/office/drawing/2014/main" id="{86AFB8A9-4E0A-CD4E-5F30-B643E14B0184}"/>
              </a:ext>
            </a:extLst>
          </p:cNvPr>
          <p:cNvCxnSpPr/>
          <p:nvPr/>
        </p:nvCxnSpPr>
        <p:spPr>
          <a:xfrm>
            <a:off x="3961575" y="260327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506" name="Google Shape;506;p33">
            <a:extLst>
              <a:ext uri="{FF2B5EF4-FFF2-40B4-BE49-F238E27FC236}">
                <a16:creationId xmlns:a16="http://schemas.microsoft.com/office/drawing/2014/main" id="{049B564F-8DA8-E02B-0AD5-DB5046F6FF8D}"/>
              </a:ext>
            </a:extLst>
          </p:cNvPr>
          <p:cNvCxnSpPr/>
          <p:nvPr/>
        </p:nvCxnSpPr>
        <p:spPr>
          <a:xfrm>
            <a:off x="4295750" y="3686525"/>
            <a:ext cx="552600" cy="0"/>
          </a:xfrm>
          <a:prstGeom prst="straightConnector1">
            <a:avLst/>
          </a:prstGeom>
          <a:noFill/>
          <a:ln w="19050" cap="flat" cmpd="sng">
            <a:solidFill>
              <a:schemeClr val="dk1"/>
            </a:solidFill>
            <a:prstDash val="solid"/>
            <a:round/>
            <a:headEnd type="none" w="med" len="med"/>
            <a:tailEnd type="stealth" w="med" len="med"/>
          </a:ln>
        </p:spPr>
      </p:cxnSp>
    </p:spTree>
    <p:extLst>
      <p:ext uri="{BB962C8B-B14F-4D97-AF65-F5344CB8AC3E}">
        <p14:creationId xmlns:p14="http://schemas.microsoft.com/office/powerpoint/2010/main" val="28946197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93">
          <a:extLst>
            <a:ext uri="{FF2B5EF4-FFF2-40B4-BE49-F238E27FC236}">
              <a16:creationId xmlns:a16="http://schemas.microsoft.com/office/drawing/2014/main" id="{2B70318C-82C7-9261-C36A-D68A32F417C9}"/>
            </a:ext>
          </a:extLst>
        </p:cNvPr>
        <p:cNvGrpSpPr/>
        <p:nvPr/>
      </p:nvGrpSpPr>
      <p:grpSpPr>
        <a:xfrm>
          <a:off x="0" y="0"/>
          <a:ext cx="0" cy="0"/>
          <a:chOff x="0" y="0"/>
          <a:chExt cx="0" cy="0"/>
        </a:xfrm>
      </p:grpSpPr>
      <p:sp>
        <p:nvSpPr>
          <p:cNvPr id="494" name="Google Shape;494;p32">
            <a:extLst>
              <a:ext uri="{FF2B5EF4-FFF2-40B4-BE49-F238E27FC236}">
                <a16:creationId xmlns:a16="http://schemas.microsoft.com/office/drawing/2014/main" id="{1FEA26E6-D801-2D74-0EBA-047D1CE8BFD5}"/>
              </a:ext>
            </a:extLst>
          </p:cNvPr>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indent="0"/>
            <a:r>
              <a:rPr lang="en-US" dirty="0"/>
              <a:t>Limitations and Conclusion</a:t>
            </a:r>
          </a:p>
        </p:txBody>
      </p:sp>
      <p:sp>
        <p:nvSpPr>
          <p:cNvPr id="495" name="Google Shape;495;p32">
            <a:extLst>
              <a:ext uri="{FF2B5EF4-FFF2-40B4-BE49-F238E27FC236}">
                <a16:creationId xmlns:a16="http://schemas.microsoft.com/office/drawing/2014/main" id="{28634C1F-E4E7-D2DA-B706-9398808D09E6}"/>
              </a:ext>
            </a:extLst>
          </p:cNvPr>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05</a:t>
            </a:r>
            <a:endParaRPr dirty="0"/>
          </a:p>
        </p:txBody>
      </p:sp>
      <p:cxnSp>
        <p:nvCxnSpPr>
          <p:cNvPr id="496" name="Google Shape;496;p32">
            <a:extLst>
              <a:ext uri="{FF2B5EF4-FFF2-40B4-BE49-F238E27FC236}">
                <a16:creationId xmlns:a16="http://schemas.microsoft.com/office/drawing/2014/main" id="{439C391E-A344-BD61-D44F-375010E947B4}"/>
              </a:ext>
            </a:extLst>
          </p:cNvPr>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497" name="Google Shape;497;p32">
            <a:extLst>
              <a:ext uri="{FF2B5EF4-FFF2-40B4-BE49-F238E27FC236}">
                <a16:creationId xmlns:a16="http://schemas.microsoft.com/office/drawing/2014/main" id="{71D496E4-F7F7-B293-3D08-343FD79F34E6}"/>
              </a:ext>
            </a:extLst>
          </p:cNvPr>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extLst>
      <p:ext uri="{BB962C8B-B14F-4D97-AF65-F5344CB8AC3E}">
        <p14:creationId xmlns:p14="http://schemas.microsoft.com/office/powerpoint/2010/main" val="12264873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3"/>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Advantages of artificial intelligence</a:t>
            </a:r>
            <a:endParaRPr/>
          </a:p>
        </p:txBody>
      </p:sp>
      <p:sp>
        <p:nvSpPr>
          <p:cNvPr id="503" name="Google Shape;503;p33"/>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Automation of repetitive tasks</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AI makes our day-to-day life much easier, as machines can perform tasks that are difficult for us automatically</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Reduces human error</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Fewer errors, since there is little human involvement and the tasks are performed automatically, the probability of error is greatly reduced</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More room for creativity</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It favors the creative process of the human being, since it leaves us with more time to think freely about future tasks or work actions</a:t>
            </a:r>
            <a:endParaRPr/>
          </a:p>
        </p:txBody>
      </p:sp>
      <p:cxnSp>
        <p:nvCxnSpPr>
          <p:cNvPr id="504" name="Google Shape;504;p33"/>
          <p:cNvCxnSpPr/>
          <p:nvPr/>
        </p:nvCxnSpPr>
        <p:spPr>
          <a:xfrm>
            <a:off x="5068675" y="150322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505" name="Google Shape;505;p33"/>
          <p:cNvCxnSpPr/>
          <p:nvPr/>
        </p:nvCxnSpPr>
        <p:spPr>
          <a:xfrm>
            <a:off x="3961575" y="260327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506" name="Google Shape;506;p33"/>
          <p:cNvCxnSpPr/>
          <p:nvPr/>
        </p:nvCxnSpPr>
        <p:spPr>
          <a:xfrm>
            <a:off x="4295750" y="368652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p3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Advantages of artificial intelligence</a:t>
            </a:r>
            <a:endParaRPr/>
          </a:p>
        </p:txBody>
      </p:sp>
      <p:sp>
        <p:nvSpPr>
          <p:cNvPr id="512" name="Google Shape;512;p34"/>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Increased accuracy</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By reducing the likelihood of error, artificial intelligence provides high accuracy in decision making</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Decision making</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When making decisions, AI plays a fundamental role due to its agility in the search and connection of information and also the analysis of the data collected</a:t>
            </a:r>
            <a:endParaRPr/>
          </a:p>
        </p:txBody>
      </p:sp>
      <p:cxnSp>
        <p:nvCxnSpPr>
          <p:cNvPr id="513" name="Google Shape;513;p34"/>
          <p:cNvCxnSpPr/>
          <p:nvPr/>
        </p:nvCxnSpPr>
        <p:spPr>
          <a:xfrm>
            <a:off x="3735375" y="149595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514" name="Google Shape;514;p34"/>
          <p:cNvCxnSpPr/>
          <p:nvPr/>
        </p:nvCxnSpPr>
        <p:spPr>
          <a:xfrm>
            <a:off x="3364875" y="261155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35"/>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Disadvantages of artificial intelligence</a:t>
            </a:r>
            <a:endParaRPr/>
          </a:p>
        </p:txBody>
      </p:sp>
      <p:sp>
        <p:nvSpPr>
          <p:cNvPr id="520" name="Google Shape;520;p35"/>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Difficulty of access to data</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For an artificial intelligence to work properly, it must have updated and reliable data. This does not always happen in this way, because being just a machine, sometimes it does not have all the necessary data to make decisions appropriate to the needs</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Lack of qualified professionals</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As this is a new technology, the number of qualified professionals who can handle these tools is very limited</a:t>
            </a:r>
            <a:endParaRPr/>
          </a:p>
        </p:txBody>
      </p:sp>
      <p:cxnSp>
        <p:nvCxnSpPr>
          <p:cNvPr id="521" name="Google Shape;521;p35"/>
          <p:cNvCxnSpPr/>
          <p:nvPr/>
        </p:nvCxnSpPr>
        <p:spPr>
          <a:xfrm>
            <a:off x="4557550" y="151047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522" name="Google Shape;522;p35"/>
          <p:cNvCxnSpPr/>
          <p:nvPr/>
        </p:nvCxnSpPr>
        <p:spPr>
          <a:xfrm>
            <a:off x="5110150" y="284645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2"/>
          <p:cNvSpPr txBox="1">
            <a:spLocks noGrp="1"/>
          </p:cNvSpPr>
          <p:nvPr>
            <p:ph type="title"/>
          </p:nvPr>
        </p:nvSpPr>
        <p:spPr>
          <a:xfrm>
            <a:off x="715100" y="134146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85" name="Google Shape;185;p22"/>
          <p:cNvSpPr txBox="1">
            <a:spLocks noGrp="1"/>
          </p:cNvSpPr>
          <p:nvPr>
            <p:ph type="subTitle" idx="1"/>
          </p:nvPr>
        </p:nvSpPr>
        <p:spPr>
          <a:xfrm>
            <a:off x="2050814" y="134146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endParaRPr dirty="0"/>
          </a:p>
        </p:txBody>
      </p:sp>
      <p:sp>
        <p:nvSpPr>
          <p:cNvPr id="186" name="Google Shape;186;p22"/>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cxnSp>
        <p:nvCxnSpPr>
          <p:cNvPr id="187" name="Google Shape;187;p22"/>
          <p:cNvCxnSpPr/>
          <p:nvPr/>
        </p:nvCxnSpPr>
        <p:spPr>
          <a:xfrm>
            <a:off x="1259000" y="1582810"/>
            <a:ext cx="552600" cy="0"/>
          </a:xfrm>
          <a:prstGeom prst="straightConnector1">
            <a:avLst/>
          </a:prstGeom>
          <a:noFill/>
          <a:ln w="19050" cap="flat" cmpd="sng">
            <a:solidFill>
              <a:schemeClr val="dk1"/>
            </a:solidFill>
            <a:prstDash val="solid"/>
            <a:round/>
            <a:headEnd type="none" w="med" len="med"/>
            <a:tailEnd type="stealth" w="med" len="med"/>
          </a:ln>
        </p:spPr>
      </p:cxnSp>
      <p:sp>
        <p:nvSpPr>
          <p:cNvPr id="188" name="Google Shape;188;p22"/>
          <p:cNvSpPr txBox="1">
            <a:spLocks noGrp="1"/>
          </p:cNvSpPr>
          <p:nvPr>
            <p:ph type="title" idx="3"/>
          </p:nvPr>
        </p:nvSpPr>
        <p:spPr>
          <a:xfrm>
            <a:off x="715100" y="201916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189" name="Google Shape;189;p22"/>
          <p:cNvSpPr txBox="1">
            <a:spLocks noGrp="1"/>
          </p:cNvSpPr>
          <p:nvPr>
            <p:ph type="subTitle" idx="4"/>
          </p:nvPr>
        </p:nvSpPr>
        <p:spPr>
          <a:xfrm>
            <a:off x="2050814" y="201916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Prior Art</a:t>
            </a:r>
            <a:endParaRPr dirty="0"/>
          </a:p>
        </p:txBody>
      </p:sp>
      <p:sp>
        <p:nvSpPr>
          <p:cNvPr id="190" name="Google Shape;190;p22"/>
          <p:cNvSpPr txBox="1">
            <a:spLocks noGrp="1"/>
          </p:cNvSpPr>
          <p:nvPr>
            <p:ph type="title" idx="5"/>
          </p:nvPr>
        </p:nvSpPr>
        <p:spPr>
          <a:xfrm>
            <a:off x="715100" y="269686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91" name="Google Shape;191;p22"/>
          <p:cNvSpPr txBox="1">
            <a:spLocks noGrp="1"/>
          </p:cNvSpPr>
          <p:nvPr>
            <p:ph type="subTitle" idx="6"/>
          </p:nvPr>
        </p:nvSpPr>
        <p:spPr>
          <a:xfrm>
            <a:off x="2050814" y="269686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Methodology</a:t>
            </a:r>
            <a:endParaRPr dirty="0"/>
          </a:p>
        </p:txBody>
      </p:sp>
      <p:sp>
        <p:nvSpPr>
          <p:cNvPr id="192" name="Google Shape;192;p22"/>
          <p:cNvSpPr txBox="1">
            <a:spLocks noGrp="1"/>
          </p:cNvSpPr>
          <p:nvPr>
            <p:ph type="title" idx="7"/>
          </p:nvPr>
        </p:nvSpPr>
        <p:spPr>
          <a:xfrm>
            <a:off x="715100" y="337456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193" name="Google Shape;193;p22"/>
          <p:cNvSpPr txBox="1">
            <a:spLocks noGrp="1"/>
          </p:cNvSpPr>
          <p:nvPr>
            <p:ph type="subTitle" idx="8"/>
          </p:nvPr>
        </p:nvSpPr>
        <p:spPr>
          <a:xfrm>
            <a:off x="2050814" y="337456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Experiments</a:t>
            </a:r>
            <a:endParaRPr dirty="0"/>
          </a:p>
        </p:txBody>
      </p:sp>
      <p:cxnSp>
        <p:nvCxnSpPr>
          <p:cNvPr id="194" name="Google Shape;194;p22"/>
          <p:cNvCxnSpPr/>
          <p:nvPr/>
        </p:nvCxnSpPr>
        <p:spPr>
          <a:xfrm>
            <a:off x="1259000" y="226031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5" name="Google Shape;195;p22"/>
          <p:cNvCxnSpPr/>
          <p:nvPr/>
        </p:nvCxnSpPr>
        <p:spPr>
          <a:xfrm>
            <a:off x="1259000" y="293781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6" name="Google Shape;196;p22"/>
          <p:cNvCxnSpPr/>
          <p:nvPr/>
        </p:nvCxnSpPr>
        <p:spPr>
          <a:xfrm>
            <a:off x="1259000" y="3615310"/>
            <a:ext cx="552600" cy="0"/>
          </a:xfrm>
          <a:prstGeom prst="straightConnector1">
            <a:avLst/>
          </a:prstGeom>
          <a:noFill/>
          <a:ln w="19050" cap="flat" cmpd="sng">
            <a:solidFill>
              <a:schemeClr val="dk1"/>
            </a:solidFill>
            <a:prstDash val="solid"/>
            <a:round/>
            <a:headEnd type="none" w="med" len="med"/>
            <a:tailEnd type="stealth" w="med" len="med"/>
          </a:ln>
        </p:spPr>
      </p:cxnSp>
      <p:sp>
        <p:nvSpPr>
          <p:cNvPr id="2" name="Google Shape;192;p22">
            <a:extLst>
              <a:ext uri="{FF2B5EF4-FFF2-40B4-BE49-F238E27FC236}">
                <a16:creationId xmlns:a16="http://schemas.microsoft.com/office/drawing/2014/main" id="{D9D68D2D-CD21-35D9-E2F8-BCD78258034F}"/>
              </a:ext>
            </a:extLst>
          </p:cNvPr>
          <p:cNvSpPr txBox="1">
            <a:spLocks/>
          </p:cNvSpPr>
          <p:nvPr/>
        </p:nvSpPr>
        <p:spPr>
          <a:xfrm>
            <a:off x="715100" y="4052268"/>
            <a:ext cx="1335600" cy="525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Golos Text Medium"/>
              <a:buNone/>
              <a:defRPr sz="2000" b="0" i="0" u="none" strike="noStrike" cap="none">
                <a:solidFill>
                  <a:schemeClr val="accent3"/>
                </a:solidFill>
                <a:latin typeface="Golos Text Medium"/>
                <a:ea typeface="Golos Text Medium"/>
                <a:cs typeface="Golos Text Medium"/>
                <a:sym typeface="Golos Text Medium"/>
              </a:defRPr>
            </a:lvl1pPr>
            <a:lvl2pPr marR="0" lvl="1"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2pPr>
            <a:lvl3pPr marR="0" lvl="2"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3pPr>
            <a:lvl4pPr marR="0" lvl="3"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4pPr>
            <a:lvl5pPr marR="0" lvl="4"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5pPr>
            <a:lvl6pPr marR="0" lvl="5"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6pPr>
            <a:lvl7pPr marR="0" lvl="6"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7pPr>
            <a:lvl8pPr marR="0" lvl="7"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8pPr>
            <a:lvl9pPr marR="0" lvl="8"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9pPr>
          </a:lstStyle>
          <a:p>
            <a:r>
              <a:rPr lang="en" dirty="0"/>
              <a:t>05</a:t>
            </a:r>
          </a:p>
        </p:txBody>
      </p:sp>
      <p:sp>
        <p:nvSpPr>
          <p:cNvPr id="3" name="Google Shape;193;p22">
            <a:extLst>
              <a:ext uri="{FF2B5EF4-FFF2-40B4-BE49-F238E27FC236}">
                <a16:creationId xmlns:a16="http://schemas.microsoft.com/office/drawing/2014/main" id="{89BAF39C-A308-E423-8B3A-7CAAA1B31D80}"/>
              </a:ext>
            </a:extLst>
          </p:cNvPr>
          <p:cNvSpPr txBox="1">
            <a:spLocks/>
          </p:cNvSpPr>
          <p:nvPr/>
        </p:nvSpPr>
        <p:spPr>
          <a:xfrm>
            <a:off x="2050814" y="4052268"/>
            <a:ext cx="6378300" cy="525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000" b="0" i="0" u="none" strike="noStrike" cap="none">
                <a:solidFill>
                  <a:schemeClr val="dk1"/>
                </a:solidFill>
                <a:latin typeface="Golos Text Medium"/>
                <a:ea typeface="Golos Text Medium"/>
                <a:cs typeface="Golos Text Medium"/>
                <a:sym typeface="Golos Text Medium"/>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t>Limitations and Conclusion</a:t>
            </a:r>
          </a:p>
        </p:txBody>
      </p:sp>
      <p:cxnSp>
        <p:nvCxnSpPr>
          <p:cNvPr id="4" name="Google Shape;196;p22">
            <a:extLst>
              <a:ext uri="{FF2B5EF4-FFF2-40B4-BE49-F238E27FC236}">
                <a16:creationId xmlns:a16="http://schemas.microsoft.com/office/drawing/2014/main" id="{EB156972-A6A8-F2B1-404A-38BC684CFA6B}"/>
              </a:ext>
            </a:extLst>
          </p:cNvPr>
          <p:cNvCxnSpPr/>
          <p:nvPr/>
        </p:nvCxnSpPr>
        <p:spPr>
          <a:xfrm>
            <a:off x="1259000" y="429301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Google Shape;527;p36"/>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Disadvantages of artificial intelligence</a:t>
            </a:r>
            <a:endParaRPr/>
          </a:p>
        </p:txBody>
      </p:sp>
      <p:sp>
        <p:nvSpPr>
          <p:cNvPr id="528" name="Google Shape;528;p36"/>
          <p:cNvSpPr txBox="1">
            <a:spLocks noGrp="1"/>
          </p:cNvSpPr>
          <p:nvPr>
            <p:ph type="body" idx="1"/>
          </p:nvPr>
        </p:nvSpPr>
        <p:spPr>
          <a:xfrm>
            <a:off x="715100" y="1267375"/>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Developing them is expensive</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The cost is extremely high. In order to replace or match the human figure with machines, it is essential to have a large amount of money that can cover the necessary development and maintenance costs of these tools</a:t>
            </a:r>
            <a:endParaRPr/>
          </a:p>
        </p:txBody>
      </p:sp>
      <p:grpSp>
        <p:nvGrpSpPr>
          <p:cNvPr id="529" name="Google Shape;529;p36"/>
          <p:cNvGrpSpPr/>
          <p:nvPr/>
        </p:nvGrpSpPr>
        <p:grpSpPr>
          <a:xfrm flipH="1">
            <a:off x="5796613" y="3333452"/>
            <a:ext cx="3706695" cy="2550084"/>
            <a:chOff x="4388650" y="2224200"/>
            <a:chExt cx="1707525" cy="1174775"/>
          </a:xfrm>
        </p:grpSpPr>
        <p:sp>
          <p:nvSpPr>
            <p:cNvPr id="530" name="Google Shape;530;p36"/>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6"/>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6"/>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6"/>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6"/>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6"/>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6"/>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6"/>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6"/>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6"/>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6"/>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6"/>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6"/>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6"/>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6"/>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6"/>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6"/>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6"/>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6"/>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6"/>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6"/>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6"/>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6"/>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6"/>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6"/>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6"/>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6"/>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6"/>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6"/>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6"/>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6"/>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6"/>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6"/>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6"/>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6"/>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6"/>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6"/>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6"/>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6"/>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6"/>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6"/>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6"/>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6"/>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6"/>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6"/>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6"/>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6"/>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6"/>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6"/>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6"/>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6"/>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6"/>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6"/>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6"/>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6"/>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6"/>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6"/>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6"/>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6"/>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6"/>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6"/>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6"/>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6"/>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6"/>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6"/>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5" name="Google Shape;595;p36"/>
          <p:cNvCxnSpPr/>
          <p:nvPr/>
        </p:nvCxnSpPr>
        <p:spPr>
          <a:xfrm>
            <a:off x="4972350" y="15104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37"/>
          <p:cNvSpPr txBox="1">
            <a:spLocks noGrp="1"/>
          </p:cNvSpPr>
          <p:nvPr>
            <p:ph type="ctrTitle"/>
          </p:nvPr>
        </p:nvSpPr>
        <p:spPr>
          <a:xfrm>
            <a:off x="715100" y="641725"/>
            <a:ext cx="3856800" cy="1059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601" name="Google Shape;601;p37"/>
          <p:cNvSpPr txBox="1">
            <a:spLocks noGrp="1"/>
          </p:cNvSpPr>
          <p:nvPr>
            <p:ph type="subTitle" idx="1"/>
          </p:nvPr>
        </p:nvSpPr>
        <p:spPr>
          <a:xfrm>
            <a:off x="715100" y="1548250"/>
            <a:ext cx="3856800" cy="142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lt1"/>
              </a:buClr>
              <a:buSzPts val="1100"/>
              <a:buFont typeface="Arial"/>
              <a:buNone/>
            </a:pPr>
            <a:r>
              <a:rPr lang="en" dirty="0"/>
              <a:t>Any questions?</a:t>
            </a:r>
            <a:endParaRPr dirty="0"/>
          </a:p>
          <a:p>
            <a:pPr marL="0" lvl="0" indent="0" algn="l" rtl="0">
              <a:spcBef>
                <a:spcPts val="1000"/>
              </a:spcBef>
              <a:spcAft>
                <a:spcPts val="0"/>
              </a:spcAft>
              <a:buClr>
                <a:schemeClr val="lt1"/>
              </a:buClr>
              <a:buSzPts val="1100"/>
              <a:buFont typeface="Arial"/>
              <a:buNone/>
            </a:pPr>
            <a:r>
              <a:rPr lang="en" dirty="0"/>
              <a:t>youremail@freepik.com </a:t>
            </a:r>
            <a:endParaRPr dirty="0"/>
          </a:p>
          <a:p>
            <a:pPr marL="0" lvl="0" indent="0" algn="l" rtl="0">
              <a:spcBef>
                <a:spcPts val="0"/>
              </a:spcBef>
              <a:spcAft>
                <a:spcPts val="0"/>
              </a:spcAft>
              <a:buClr>
                <a:schemeClr val="lt1"/>
              </a:buClr>
              <a:buSzPts val="1100"/>
              <a:buFont typeface="Arial"/>
              <a:buNone/>
            </a:pPr>
            <a:r>
              <a:rPr lang="en" dirty="0"/>
              <a:t>+91  620 421 838 </a:t>
            </a:r>
            <a:endParaRPr dirty="0"/>
          </a:p>
          <a:p>
            <a:pPr marL="0" lvl="0" indent="0" algn="l" rtl="0">
              <a:spcBef>
                <a:spcPts val="0"/>
              </a:spcBef>
              <a:spcAft>
                <a:spcPts val="0"/>
              </a:spcAft>
              <a:buNone/>
            </a:pPr>
            <a:r>
              <a:rPr lang="en" dirty="0"/>
              <a:t>yourwebpage.com</a:t>
            </a:r>
            <a:endParaRPr dirty="0"/>
          </a:p>
        </p:txBody>
      </p:sp>
      <p:sp>
        <p:nvSpPr>
          <p:cNvPr id="602" name="Google Shape;602;p37"/>
          <p:cNvSpPr txBox="1"/>
          <p:nvPr/>
        </p:nvSpPr>
        <p:spPr>
          <a:xfrm>
            <a:off x="715100" y="4014775"/>
            <a:ext cx="3856800" cy="28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b="1">
                <a:solidFill>
                  <a:schemeClr val="dk1"/>
                </a:solidFill>
                <a:latin typeface="Golos Text"/>
                <a:ea typeface="Golos Text"/>
                <a:cs typeface="Golos Text"/>
                <a:sym typeface="Golos Text"/>
              </a:rPr>
              <a:t>Please, keep this slide as attribution</a:t>
            </a:r>
            <a:endParaRPr sz="1000" b="1">
              <a:solidFill>
                <a:schemeClr val="dk1"/>
              </a:solidFill>
              <a:latin typeface="Golos Text"/>
              <a:ea typeface="Golos Text"/>
              <a:cs typeface="Golos Text"/>
              <a:sym typeface="Golos Text"/>
            </a:endParaRPr>
          </a:p>
        </p:txBody>
      </p:sp>
      <p:grpSp>
        <p:nvGrpSpPr>
          <p:cNvPr id="603" name="Google Shape;603;p37"/>
          <p:cNvGrpSpPr/>
          <p:nvPr/>
        </p:nvGrpSpPr>
        <p:grpSpPr>
          <a:xfrm>
            <a:off x="1868214" y="3075712"/>
            <a:ext cx="296118" cy="291877"/>
            <a:chOff x="1190200" y="238125"/>
            <a:chExt cx="5306767" cy="5212083"/>
          </a:xfrm>
        </p:grpSpPr>
        <p:grpSp>
          <p:nvGrpSpPr>
            <p:cNvPr id="604" name="Google Shape;604;p37"/>
            <p:cNvGrpSpPr/>
            <p:nvPr/>
          </p:nvGrpSpPr>
          <p:grpSpPr>
            <a:xfrm>
              <a:off x="1190200" y="238125"/>
              <a:ext cx="5212075" cy="5212075"/>
              <a:chOff x="1190200" y="238125"/>
              <a:chExt cx="5212075" cy="5212075"/>
            </a:xfrm>
          </p:grpSpPr>
          <p:sp>
            <p:nvSpPr>
              <p:cNvPr id="605" name="Google Shape;605;p37"/>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7"/>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 name="Google Shape;607;p37"/>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 name="Google Shape;608;p37"/>
          <p:cNvGrpSpPr/>
          <p:nvPr/>
        </p:nvGrpSpPr>
        <p:grpSpPr>
          <a:xfrm>
            <a:off x="1509375" y="3078912"/>
            <a:ext cx="290575" cy="285475"/>
            <a:chOff x="4211985" y="3817357"/>
            <a:chExt cx="362947" cy="356576"/>
          </a:xfrm>
        </p:grpSpPr>
        <p:sp>
          <p:nvSpPr>
            <p:cNvPr id="609" name="Google Shape;609;p37"/>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7"/>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7"/>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37"/>
          <p:cNvGrpSpPr/>
          <p:nvPr/>
        </p:nvGrpSpPr>
        <p:grpSpPr>
          <a:xfrm>
            <a:off x="1150318" y="3078797"/>
            <a:ext cx="290554" cy="285706"/>
            <a:chOff x="3314750" y="3817357"/>
            <a:chExt cx="362920" cy="356865"/>
          </a:xfrm>
        </p:grpSpPr>
        <p:grpSp>
          <p:nvGrpSpPr>
            <p:cNvPr id="613" name="Google Shape;613;p37"/>
            <p:cNvGrpSpPr/>
            <p:nvPr/>
          </p:nvGrpSpPr>
          <p:grpSpPr>
            <a:xfrm>
              <a:off x="3314750" y="3817357"/>
              <a:ext cx="362920" cy="356865"/>
              <a:chOff x="3314750" y="3817357"/>
              <a:chExt cx="362920" cy="356865"/>
            </a:xfrm>
          </p:grpSpPr>
          <p:sp>
            <p:nvSpPr>
              <p:cNvPr id="614" name="Google Shape;614;p37"/>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7"/>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 name="Google Shape;616;p37"/>
            <p:cNvGrpSpPr/>
            <p:nvPr/>
          </p:nvGrpSpPr>
          <p:grpSpPr>
            <a:xfrm>
              <a:off x="3394986" y="3894612"/>
              <a:ext cx="202339" cy="202323"/>
              <a:chOff x="935197" y="1793977"/>
              <a:chExt cx="256451" cy="256430"/>
            </a:xfrm>
          </p:grpSpPr>
          <p:sp>
            <p:nvSpPr>
              <p:cNvPr id="617" name="Google Shape;617;p3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9" name="Google Shape;619;p37"/>
          <p:cNvGrpSpPr/>
          <p:nvPr/>
        </p:nvGrpSpPr>
        <p:grpSpPr>
          <a:xfrm>
            <a:off x="791302" y="3078797"/>
            <a:ext cx="290554" cy="285706"/>
            <a:chOff x="2866317" y="3817357"/>
            <a:chExt cx="362920" cy="356865"/>
          </a:xfrm>
        </p:grpSpPr>
        <p:sp>
          <p:nvSpPr>
            <p:cNvPr id="620" name="Google Shape;620;p37"/>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7"/>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7"/>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23" name="Google Shape;623;p37"/>
          <p:cNvCxnSpPr/>
          <p:nvPr/>
        </p:nvCxnSpPr>
        <p:spPr>
          <a:xfrm>
            <a:off x="3578325" y="116562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624" name="Google Shape;624;p37"/>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grpSp>
        <p:nvGrpSpPr>
          <p:cNvPr id="625" name="Google Shape;625;p37"/>
          <p:cNvGrpSpPr/>
          <p:nvPr/>
        </p:nvGrpSpPr>
        <p:grpSpPr>
          <a:xfrm>
            <a:off x="4902098" y="535097"/>
            <a:ext cx="3683753" cy="4073629"/>
            <a:chOff x="4825898" y="535097"/>
            <a:chExt cx="3683753" cy="4073629"/>
          </a:xfrm>
        </p:grpSpPr>
        <p:grpSp>
          <p:nvGrpSpPr>
            <p:cNvPr id="626" name="Google Shape;626;p37"/>
            <p:cNvGrpSpPr/>
            <p:nvPr/>
          </p:nvGrpSpPr>
          <p:grpSpPr>
            <a:xfrm>
              <a:off x="5416996" y="1013447"/>
              <a:ext cx="2303759" cy="3595278"/>
              <a:chOff x="5416996" y="1013447"/>
              <a:chExt cx="2303759" cy="3595278"/>
            </a:xfrm>
          </p:grpSpPr>
          <p:sp>
            <p:nvSpPr>
              <p:cNvPr id="627" name="Google Shape;627;p37"/>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7"/>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7"/>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7"/>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7"/>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7"/>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7"/>
              <p:cNvSpPr/>
              <p:nvPr/>
            </p:nvSpPr>
            <p:spPr>
              <a:xfrm>
                <a:off x="5467394" y="3094140"/>
                <a:ext cx="1566251" cy="207408"/>
              </a:xfrm>
              <a:custGeom>
                <a:avLst/>
                <a:gdLst/>
                <a:ahLst/>
                <a:cxnLst/>
                <a:rect l="l" t="t" r="r" b="b"/>
                <a:pathLst>
                  <a:path w="33408" h="4424" extrusionOk="0">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7"/>
              <p:cNvSpPr/>
              <p:nvPr/>
            </p:nvSpPr>
            <p:spPr>
              <a:xfrm>
                <a:off x="5513527" y="3126817"/>
                <a:ext cx="1474033" cy="142054"/>
              </a:xfrm>
              <a:custGeom>
                <a:avLst/>
                <a:gdLst/>
                <a:ahLst/>
                <a:cxnLst/>
                <a:rect l="l" t="t" r="r" b="b"/>
                <a:pathLst>
                  <a:path w="31441" h="3030" extrusionOk="0">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7"/>
              <p:cNvSpPr/>
              <p:nvPr/>
            </p:nvSpPr>
            <p:spPr>
              <a:xfrm>
                <a:off x="5467394" y="3027895"/>
                <a:ext cx="1566251" cy="169949"/>
              </a:xfrm>
              <a:custGeom>
                <a:avLst/>
                <a:gdLst/>
                <a:ahLst/>
                <a:cxnLst/>
                <a:rect l="l" t="t" r="r" b="b"/>
                <a:pathLst>
                  <a:path w="33408" h="3625" extrusionOk="0">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7"/>
              <p:cNvSpPr/>
              <p:nvPr/>
            </p:nvSpPr>
            <p:spPr>
              <a:xfrm>
                <a:off x="5467394" y="2144347"/>
                <a:ext cx="1566251" cy="968171"/>
              </a:xfrm>
              <a:custGeom>
                <a:avLst/>
                <a:gdLst/>
                <a:ahLst/>
                <a:cxnLst/>
                <a:rect l="l" t="t" r="r" b="b"/>
                <a:pathLst>
                  <a:path w="33408" h="20651" extrusionOk="0">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7"/>
              <p:cNvSpPr/>
              <p:nvPr/>
            </p:nvSpPr>
            <p:spPr>
              <a:xfrm>
                <a:off x="5715590" y="2565821"/>
                <a:ext cx="1069859" cy="405534"/>
              </a:xfrm>
              <a:custGeom>
                <a:avLst/>
                <a:gdLst/>
                <a:ahLst/>
                <a:cxnLst/>
                <a:rect l="l" t="t" r="r" b="b"/>
                <a:pathLst>
                  <a:path w="22820" h="8650" extrusionOk="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7"/>
              <p:cNvSpPr/>
              <p:nvPr/>
            </p:nvSpPr>
            <p:spPr>
              <a:xfrm>
                <a:off x="5753518" y="2603796"/>
                <a:ext cx="994003" cy="329537"/>
              </a:xfrm>
              <a:custGeom>
                <a:avLst/>
                <a:gdLst/>
                <a:ahLst/>
                <a:cxnLst/>
                <a:rect l="l" t="t" r="r" b="b"/>
                <a:pathLst>
                  <a:path w="21202" h="7029" extrusionOk="0">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7"/>
              <p:cNvSpPr/>
              <p:nvPr/>
            </p:nvSpPr>
            <p:spPr>
              <a:xfrm>
                <a:off x="6462100" y="2646459"/>
                <a:ext cx="115378" cy="244258"/>
              </a:xfrm>
              <a:custGeom>
                <a:avLst/>
                <a:gdLst/>
                <a:ahLst/>
                <a:cxnLst/>
                <a:rect l="l" t="t" r="r" b="b"/>
                <a:pathLst>
                  <a:path w="2461" h="5210" extrusionOk="0">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7"/>
              <p:cNvSpPr/>
              <p:nvPr/>
            </p:nvSpPr>
            <p:spPr>
              <a:xfrm>
                <a:off x="5923561" y="2646459"/>
                <a:ext cx="115331" cy="244258"/>
              </a:xfrm>
              <a:custGeom>
                <a:avLst/>
                <a:gdLst/>
                <a:ahLst/>
                <a:cxnLst/>
                <a:rect l="l" t="t" r="r" b="b"/>
                <a:pathLst>
                  <a:path w="2460" h="5210" extrusionOk="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7"/>
              <p:cNvSpPr/>
              <p:nvPr/>
            </p:nvSpPr>
            <p:spPr>
              <a:xfrm>
                <a:off x="6005090" y="2200747"/>
                <a:ext cx="490860" cy="264886"/>
              </a:xfrm>
              <a:custGeom>
                <a:avLst/>
                <a:gdLst/>
                <a:ahLst/>
                <a:cxnLst/>
                <a:rect l="l" t="t" r="r" b="b"/>
                <a:pathLst>
                  <a:path w="10470" h="5650" extrusionOk="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7"/>
              <p:cNvSpPr/>
              <p:nvPr/>
            </p:nvSpPr>
            <p:spPr>
              <a:xfrm>
                <a:off x="6005090" y="2307076"/>
                <a:ext cx="43273" cy="52274"/>
              </a:xfrm>
              <a:custGeom>
                <a:avLst/>
                <a:gdLst/>
                <a:ahLst/>
                <a:cxnLst/>
                <a:rect l="l" t="t" r="r" b="b"/>
                <a:pathLst>
                  <a:path w="923" h="1115" extrusionOk="0">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7"/>
              <p:cNvSpPr/>
              <p:nvPr/>
            </p:nvSpPr>
            <p:spPr>
              <a:xfrm>
                <a:off x="5740532" y="3606050"/>
                <a:ext cx="1020023" cy="549182"/>
              </a:xfrm>
              <a:custGeom>
                <a:avLst/>
                <a:gdLst/>
                <a:ahLst/>
                <a:cxnLst/>
                <a:rect l="l" t="t" r="r" b="b"/>
                <a:pathLst>
                  <a:path w="21757" h="11714" extrusionOk="0">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7"/>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7"/>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7"/>
              <p:cNvSpPr/>
              <p:nvPr/>
            </p:nvSpPr>
            <p:spPr>
              <a:xfrm>
                <a:off x="5425810" y="3259635"/>
                <a:ext cx="41632" cy="315519"/>
              </a:xfrm>
              <a:custGeom>
                <a:avLst/>
                <a:gdLst/>
                <a:ahLst/>
                <a:cxnLst/>
                <a:rect l="l" t="t" r="r" b="b"/>
                <a:pathLst>
                  <a:path w="888" h="6730" extrusionOk="0">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7"/>
              <p:cNvSpPr/>
              <p:nvPr/>
            </p:nvSpPr>
            <p:spPr>
              <a:xfrm>
                <a:off x="5666270" y="2236799"/>
                <a:ext cx="30614" cy="531741"/>
              </a:xfrm>
              <a:custGeom>
                <a:avLst/>
                <a:gdLst/>
                <a:ahLst/>
                <a:cxnLst/>
                <a:rect l="l" t="t" r="r" b="b"/>
                <a:pathLst>
                  <a:path w="653" h="11342" extrusionOk="0">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p:nvPr/>
            </p:nvSpPr>
            <p:spPr>
              <a:xfrm>
                <a:off x="5647517" y="2682136"/>
                <a:ext cx="68120" cy="172856"/>
              </a:xfrm>
              <a:custGeom>
                <a:avLst/>
                <a:gdLst/>
                <a:ahLst/>
                <a:cxnLst/>
                <a:rect l="l" t="t" r="r" b="b"/>
                <a:pathLst>
                  <a:path w="1453" h="3687" extrusionOk="0">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p:cNvSpPr/>
              <p:nvPr/>
            </p:nvSpPr>
            <p:spPr>
              <a:xfrm>
                <a:off x="5916294" y="1927938"/>
                <a:ext cx="211159" cy="147867"/>
              </a:xfrm>
              <a:custGeom>
                <a:avLst/>
                <a:gdLst/>
                <a:ahLst/>
                <a:cxnLst/>
                <a:rect l="l" t="t" r="r" b="b"/>
                <a:pathLst>
                  <a:path w="4504" h="3154" extrusionOk="0">
                    <a:moveTo>
                      <a:pt x="1" y="1"/>
                    </a:moveTo>
                    <a:lnTo>
                      <a:pt x="3404" y="3153"/>
                    </a:lnTo>
                    <a:lnTo>
                      <a:pt x="4503" y="3153"/>
                    </a:lnTo>
                    <a:lnTo>
                      <a:pt x="1101" y="1"/>
                    </a:lnTo>
                    <a:close/>
                  </a:path>
                </a:pathLst>
              </a:custGeom>
              <a:solidFill>
                <a:srgbClr val="F27C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7"/>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7"/>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7"/>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7"/>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7"/>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7"/>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7"/>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7"/>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7"/>
              <p:cNvSpPr/>
              <p:nvPr/>
            </p:nvSpPr>
            <p:spPr>
              <a:xfrm>
                <a:off x="6856945" y="1560238"/>
                <a:ext cx="108955" cy="72527"/>
              </a:xfrm>
              <a:custGeom>
                <a:avLst/>
                <a:gdLst/>
                <a:ahLst/>
                <a:cxnLst/>
                <a:rect l="l" t="t" r="r" b="b"/>
                <a:pathLst>
                  <a:path w="2324" h="1547" extrusionOk="0">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7"/>
              <p:cNvSpPr/>
              <p:nvPr/>
            </p:nvSpPr>
            <p:spPr>
              <a:xfrm>
                <a:off x="6527126" y="1555222"/>
                <a:ext cx="642853" cy="900332"/>
              </a:xfrm>
              <a:custGeom>
                <a:avLst/>
                <a:gdLst/>
                <a:ahLst/>
                <a:cxnLst/>
                <a:rect l="l" t="t" r="r" b="b"/>
                <a:pathLst>
                  <a:path w="13712" h="19204" extrusionOk="0">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7"/>
              <p:cNvSpPr/>
              <p:nvPr/>
            </p:nvSpPr>
            <p:spPr>
              <a:xfrm>
                <a:off x="6672556" y="1162253"/>
                <a:ext cx="300095" cy="345618"/>
              </a:xfrm>
              <a:custGeom>
                <a:avLst/>
                <a:gdLst/>
                <a:ahLst/>
                <a:cxnLst/>
                <a:rect l="l" t="t" r="r" b="b"/>
                <a:pathLst>
                  <a:path w="6401" h="7372" extrusionOk="0">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7"/>
              <p:cNvSpPr/>
              <p:nvPr/>
            </p:nvSpPr>
            <p:spPr>
              <a:xfrm>
                <a:off x="6663461" y="2426814"/>
                <a:ext cx="661653" cy="1827339"/>
              </a:xfrm>
              <a:custGeom>
                <a:avLst/>
                <a:gdLst/>
                <a:ahLst/>
                <a:cxnLst/>
                <a:rect l="l" t="t" r="r" b="b"/>
                <a:pathLst>
                  <a:path w="14113" h="38977" extrusionOk="0">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7"/>
              <p:cNvSpPr/>
              <p:nvPr/>
            </p:nvSpPr>
            <p:spPr>
              <a:xfrm>
                <a:off x="6663836" y="2621564"/>
                <a:ext cx="516973" cy="1632589"/>
              </a:xfrm>
              <a:custGeom>
                <a:avLst/>
                <a:gdLst/>
                <a:ahLst/>
                <a:cxnLst/>
                <a:rect l="l" t="t" r="r" b="b"/>
                <a:pathLst>
                  <a:path w="11027" h="34823" extrusionOk="0">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7"/>
              <p:cNvSpPr/>
              <p:nvPr/>
            </p:nvSpPr>
            <p:spPr>
              <a:xfrm>
                <a:off x="6702608" y="1247626"/>
                <a:ext cx="39944" cy="86264"/>
              </a:xfrm>
              <a:custGeom>
                <a:avLst/>
                <a:gdLst/>
                <a:ahLst/>
                <a:cxnLst/>
                <a:rect l="l" t="t" r="r" b="b"/>
                <a:pathLst>
                  <a:path w="852" h="1840" extrusionOk="0">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7"/>
              <p:cNvSpPr/>
              <p:nvPr/>
            </p:nvSpPr>
            <p:spPr>
              <a:xfrm>
                <a:off x="6697732" y="1285366"/>
                <a:ext cx="42569" cy="14159"/>
              </a:xfrm>
              <a:custGeom>
                <a:avLst/>
                <a:gdLst/>
                <a:ahLst/>
                <a:cxnLst/>
                <a:rect l="l" t="t" r="r" b="b"/>
                <a:pathLst>
                  <a:path w="908" h="302" extrusionOk="0">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7"/>
              <p:cNvSpPr/>
              <p:nvPr/>
            </p:nvSpPr>
            <p:spPr>
              <a:xfrm>
                <a:off x="6611703" y="1021418"/>
                <a:ext cx="318801" cy="399251"/>
              </a:xfrm>
              <a:custGeom>
                <a:avLst/>
                <a:gdLst/>
                <a:ahLst/>
                <a:cxnLst/>
                <a:rect l="l" t="t" r="r" b="b"/>
                <a:pathLst>
                  <a:path w="6800" h="8516" extrusionOk="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7"/>
              <p:cNvSpPr/>
              <p:nvPr/>
            </p:nvSpPr>
            <p:spPr>
              <a:xfrm>
                <a:off x="6668712" y="1494368"/>
                <a:ext cx="152368" cy="141257"/>
              </a:xfrm>
              <a:custGeom>
                <a:avLst/>
                <a:gdLst/>
                <a:ahLst/>
                <a:cxnLst/>
                <a:rect l="l" t="t" r="r" b="b"/>
                <a:pathLst>
                  <a:path w="3250" h="3013" extrusionOk="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7"/>
              <p:cNvSpPr/>
              <p:nvPr/>
            </p:nvSpPr>
            <p:spPr>
              <a:xfrm>
                <a:off x="6856945" y="1515043"/>
                <a:ext cx="99578" cy="105767"/>
              </a:xfrm>
              <a:custGeom>
                <a:avLst/>
                <a:gdLst/>
                <a:ahLst/>
                <a:cxnLst/>
                <a:rect l="l" t="t" r="r" b="b"/>
                <a:pathLst>
                  <a:path w="2124" h="2256" extrusionOk="0">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7"/>
              <p:cNvSpPr/>
              <p:nvPr/>
            </p:nvSpPr>
            <p:spPr>
              <a:xfrm>
                <a:off x="6717423" y="1361363"/>
                <a:ext cx="177966" cy="364793"/>
              </a:xfrm>
              <a:custGeom>
                <a:avLst/>
                <a:gdLst/>
                <a:ahLst/>
                <a:cxnLst/>
                <a:rect l="l" t="t" r="r" b="b"/>
                <a:pathLst>
                  <a:path w="3796" h="7781" extrusionOk="0">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7"/>
              <p:cNvSpPr/>
              <p:nvPr/>
            </p:nvSpPr>
            <p:spPr>
              <a:xfrm>
                <a:off x="6878276" y="1510261"/>
                <a:ext cx="39897" cy="32255"/>
              </a:xfrm>
              <a:custGeom>
                <a:avLst/>
                <a:gdLst/>
                <a:ahLst/>
                <a:cxnLst/>
                <a:rect l="l" t="t" r="r" b="b"/>
                <a:pathLst>
                  <a:path w="851" h="688" extrusionOk="0">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7"/>
              <p:cNvSpPr/>
              <p:nvPr/>
            </p:nvSpPr>
            <p:spPr>
              <a:xfrm>
                <a:off x="6692997" y="1494228"/>
                <a:ext cx="26114" cy="29677"/>
              </a:xfrm>
              <a:custGeom>
                <a:avLst/>
                <a:gdLst/>
                <a:ahLst/>
                <a:cxnLst/>
                <a:rect l="l" t="t" r="r" b="b"/>
                <a:pathLst>
                  <a:path w="557" h="633" extrusionOk="0">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7"/>
              <p:cNvSpPr/>
              <p:nvPr/>
            </p:nvSpPr>
            <p:spPr>
              <a:xfrm>
                <a:off x="6395340" y="2175290"/>
                <a:ext cx="349790" cy="417442"/>
              </a:xfrm>
              <a:custGeom>
                <a:avLst/>
                <a:gdLst/>
                <a:ahLst/>
                <a:cxnLst/>
                <a:rect l="l" t="t" r="r" b="b"/>
                <a:pathLst>
                  <a:path w="7461" h="8904" extrusionOk="0">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7"/>
              <p:cNvSpPr/>
              <p:nvPr/>
            </p:nvSpPr>
            <p:spPr>
              <a:xfrm>
                <a:off x="6395527" y="2020437"/>
                <a:ext cx="145195" cy="180966"/>
              </a:xfrm>
              <a:custGeom>
                <a:avLst/>
                <a:gdLst/>
                <a:ahLst/>
                <a:cxnLst/>
                <a:rect l="l" t="t" r="r" b="b"/>
                <a:pathLst>
                  <a:path w="3097" h="3860" extrusionOk="0">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7"/>
              <p:cNvSpPr/>
              <p:nvPr/>
            </p:nvSpPr>
            <p:spPr>
              <a:xfrm>
                <a:off x="6400778" y="2020437"/>
                <a:ext cx="139944" cy="55368"/>
              </a:xfrm>
              <a:custGeom>
                <a:avLst/>
                <a:gdLst/>
                <a:ahLst/>
                <a:cxnLst/>
                <a:rect l="l" t="t" r="r" b="b"/>
                <a:pathLst>
                  <a:path w="2985" h="1181" extrusionOk="0">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7"/>
              <p:cNvSpPr/>
              <p:nvPr/>
            </p:nvSpPr>
            <p:spPr>
              <a:xfrm>
                <a:off x="6535753" y="2027516"/>
                <a:ext cx="73277" cy="27989"/>
              </a:xfrm>
              <a:custGeom>
                <a:avLst/>
                <a:gdLst/>
                <a:ahLst/>
                <a:cxnLst/>
                <a:rect l="l" t="t" r="r" b="b"/>
                <a:pathLst>
                  <a:path w="1563" h="597" extrusionOk="0">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7"/>
              <p:cNvSpPr/>
              <p:nvPr/>
            </p:nvSpPr>
            <p:spPr>
              <a:xfrm>
                <a:off x="6380572" y="1598588"/>
                <a:ext cx="271965" cy="447259"/>
              </a:xfrm>
              <a:custGeom>
                <a:avLst/>
                <a:gdLst/>
                <a:ahLst/>
                <a:cxnLst/>
                <a:rect l="l" t="t" r="r" b="b"/>
                <a:pathLst>
                  <a:path w="580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7"/>
              <p:cNvSpPr/>
              <p:nvPr/>
            </p:nvSpPr>
            <p:spPr>
              <a:xfrm>
                <a:off x="6448739" y="2020437"/>
                <a:ext cx="30614" cy="20113"/>
              </a:xfrm>
              <a:custGeom>
                <a:avLst/>
                <a:gdLst/>
                <a:ahLst/>
                <a:cxnLst/>
                <a:rect l="l" t="t" r="r" b="b"/>
                <a:pathLst>
                  <a:path w="653" h="429" extrusionOk="0">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7"/>
              <p:cNvSpPr/>
              <p:nvPr/>
            </p:nvSpPr>
            <p:spPr>
              <a:xfrm>
                <a:off x="6721173" y="2576369"/>
                <a:ext cx="134740" cy="111112"/>
              </a:xfrm>
              <a:custGeom>
                <a:avLst/>
                <a:gdLst/>
                <a:ahLst/>
                <a:cxnLst/>
                <a:rect l="l" t="t" r="r" b="b"/>
                <a:pathLst>
                  <a:path w="2874" h="2370" extrusionOk="0">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7"/>
              <p:cNvSpPr/>
              <p:nvPr/>
            </p:nvSpPr>
            <p:spPr>
              <a:xfrm>
                <a:off x="6686386" y="2543177"/>
                <a:ext cx="178763" cy="138069"/>
              </a:xfrm>
              <a:custGeom>
                <a:avLst/>
                <a:gdLst/>
                <a:ahLst/>
                <a:cxnLst/>
                <a:rect l="l" t="t" r="r" b="b"/>
                <a:pathLst>
                  <a:path w="3813" h="2945" extrusionOk="0">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7"/>
              <p:cNvSpPr/>
              <p:nvPr/>
            </p:nvSpPr>
            <p:spPr>
              <a:xfrm>
                <a:off x="6669649" y="2276931"/>
                <a:ext cx="2532" cy="4594"/>
              </a:xfrm>
              <a:custGeom>
                <a:avLst/>
                <a:gdLst/>
                <a:ahLst/>
                <a:cxnLst/>
                <a:rect l="l" t="t" r="r" b="b"/>
                <a:pathLst>
                  <a:path w="54" h="98" extrusionOk="0">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7"/>
              <p:cNvSpPr/>
              <p:nvPr/>
            </p:nvSpPr>
            <p:spPr>
              <a:xfrm>
                <a:off x="7064916" y="2168960"/>
                <a:ext cx="92827" cy="88842"/>
              </a:xfrm>
              <a:custGeom>
                <a:avLst/>
                <a:gdLst/>
                <a:ahLst/>
                <a:cxnLst/>
                <a:rect l="l" t="t" r="r" b="b"/>
                <a:pathLst>
                  <a:path w="1980" h="1895" extrusionOk="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7"/>
              <p:cNvSpPr/>
              <p:nvPr/>
            </p:nvSpPr>
            <p:spPr>
              <a:xfrm>
                <a:off x="7046069" y="2097558"/>
                <a:ext cx="57853" cy="82513"/>
              </a:xfrm>
              <a:custGeom>
                <a:avLst/>
                <a:gdLst/>
                <a:ahLst/>
                <a:cxnLst/>
                <a:rect l="l" t="t" r="r" b="b"/>
                <a:pathLst>
                  <a:path w="1234" h="1760" extrusionOk="0">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7"/>
              <p:cNvSpPr/>
              <p:nvPr/>
            </p:nvSpPr>
            <p:spPr>
              <a:xfrm>
                <a:off x="6571290" y="1705527"/>
                <a:ext cx="266480" cy="750073"/>
              </a:xfrm>
              <a:custGeom>
                <a:avLst/>
                <a:gdLst/>
                <a:ahLst/>
                <a:cxnLst/>
                <a:rect l="l" t="t" r="r" b="b"/>
                <a:pathLst>
                  <a:path w="5684" h="15999" extrusionOk="0">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7"/>
              <p:cNvSpPr/>
              <p:nvPr/>
            </p:nvSpPr>
            <p:spPr>
              <a:xfrm>
                <a:off x="6714422" y="2336612"/>
                <a:ext cx="469481" cy="158697"/>
              </a:xfrm>
              <a:custGeom>
                <a:avLst/>
                <a:gdLst/>
                <a:ahLst/>
                <a:cxnLst/>
                <a:rect l="l" t="t" r="r" b="b"/>
                <a:pathLst>
                  <a:path w="10014" h="3385" extrusionOk="0">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7"/>
              <p:cNvSpPr/>
              <p:nvPr/>
            </p:nvSpPr>
            <p:spPr>
              <a:xfrm>
                <a:off x="7221784" y="2376181"/>
                <a:ext cx="27567" cy="81951"/>
              </a:xfrm>
              <a:custGeom>
                <a:avLst/>
                <a:gdLst/>
                <a:ahLst/>
                <a:cxnLst/>
                <a:rect l="l" t="t" r="r" b="b"/>
                <a:pathLst>
                  <a:path w="588" h="1748" extrusionOk="0">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7"/>
              <p:cNvSpPr/>
              <p:nvPr/>
            </p:nvSpPr>
            <p:spPr>
              <a:xfrm>
                <a:off x="7127504" y="2462070"/>
                <a:ext cx="95312" cy="183498"/>
              </a:xfrm>
              <a:custGeom>
                <a:avLst/>
                <a:gdLst/>
                <a:ahLst/>
                <a:cxnLst/>
                <a:rect l="l" t="t" r="r" b="b"/>
                <a:pathLst>
                  <a:path w="2033" h="3914" extrusionOk="0">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7"/>
              <p:cNvSpPr/>
              <p:nvPr/>
            </p:nvSpPr>
            <p:spPr>
              <a:xfrm>
                <a:off x="6876260" y="2561508"/>
                <a:ext cx="194656" cy="126911"/>
              </a:xfrm>
              <a:custGeom>
                <a:avLst/>
                <a:gdLst/>
                <a:ahLst/>
                <a:cxnLst/>
                <a:rect l="l" t="t" r="r" b="b"/>
                <a:pathLst>
                  <a:path w="4152" h="2707" extrusionOk="0">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7"/>
              <p:cNvSpPr/>
              <p:nvPr/>
            </p:nvSpPr>
            <p:spPr>
              <a:xfrm>
                <a:off x="7028816" y="2357522"/>
                <a:ext cx="691376" cy="1249372"/>
              </a:xfrm>
              <a:custGeom>
                <a:avLst/>
                <a:gdLst/>
                <a:ahLst/>
                <a:cxnLst/>
                <a:rect l="l" t="t" r="r" b="b"/>
                <a:pathLst>
                  <a:path w="14747" h="26649" extrusionOk="0">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7"/>
              <p:cNvSpPr/>
              <p:nvPr/>
            </p:nvSpPr>
            <p:spPr>
              <a:xfrm>
                <a:off x="7084700" y="2670088"/>
                <a:ext cx="391797" cy="742853"/>
              </a:xfrm>
              <a:custGeom>
                <a:avLst/>
                <a:gdLst/>
                <a:ahLst/>
                <a:cxnLst/>
                <a:rect l="l" t="t" r="r" b="b"/>
                <a:pathLst>
                  <a:path w="8357" h="15845" extrusionOk="0">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7"/>
              <p:cNvSpPr/>
              <p:nvPr/>
            </p:nvSpPr>
            <p:spPr>
              <a:xfrm>
                <a:off x="7033551" y="2436331"/>
                <a:ext cx="73934" cy="382186"/>
              </a:xfrm>
              <a:custGeom>
                <a:avLst/>
                <a:gdLst/>
                <a:ahLst/>
                <a:cxnLst/>
                <a:rect l="l" t="t" r="r" b="b"/>
                <a:pathLst>
                  <a:path w="1577" h="8152" extrusionOk="0">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7"/>
              <p:cNvSpPr/>
              <p:nvPr/>
            </p:nvSpPr>
            <p:spPr>
              <a:xfrm>
                <a:off x="6944850" y="2916033"/>
                <a:ext cx="304642" cy="1305725"/>
              </a:xfrm>
              <a:custGeom>
                <a:avLst/>
                <a:gdLst/>
                <a:ahLst/>
                <a:cxnLst/>
                <a:rect l="l" t="t" r="r" b="b"/>
                <a:pathLst>
                  <a:path w="6498" h="27851" extrusionOk="0">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7"/>
              <p:cNvSpPr/>
              <p:nvPr/>
            </p:nvSpPr>
            <p:spPr>
              <a:xfrm>
                <a:off x="7091310" y="2817017"/>
                <a:ext cx="276654" cy="250868"/>
              </a:xfrm>
              <a:custGeom>
                <a:avLst/>
                <a:gdLst/>
                <a:ahLst/>
                <a:cxnLst/>
                <a:rect l="l" t="t" r="r" b="b"/>
                <a:pathLst>
                  <a:path w="5901" h="5351" extrusionOk="0">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7"/>
              <p:cNvSpPr/>
              <p:nvPr/>
            </p:nvSpPr>
            <p:spPr>
              <a:xfrm>
                <a:off x="7442460" y="3309518"/>
                <a:ext cx="88702" cy="130005"/>
              </a:xfrm>
              <a:custGeom>
                <a:avLst/>
                <a:gdLst/>
                <a:ahLst/>
                <a:cxnLst/>
                <a:rect l="l" t="t" r="r" b="b"/>
                <a:pathLst>
                  <a:path w="1892" h="2773" extrusionOk="0">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7"/>
              <p:cNvSpPr/>
              <p:nvPr/>
            </p:nvSpPr>
            <p:spPr>
              <a:xfrm>
                <a:off x="7226942" y="3492594"/>
                <a:ext cx="77919" cy="104829"/>
              </a:xfrm>
              <a:custGeom>
                <a:avLst/>
                <a:gdLst/>
                <a:ahLst/>
                <a:cxnLst/>
                <a:rect l="l" t="t" r="r" b="b"/>
                <a:pathLst>
                  <a:path w="1662" h="2236" extrusionOk="0">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7"/>
              <p:cNvSpPr/>
              <p:nvPr/>
            </p:nvSpPr>
            <p:spPr>
              <a:xfrm>
                <a:off x="6885731" y="3496767"/>
                <a:ext cx="115190" cy="359354"/>
              </a:xfrm>
              <a:custGeom>
                <a:avLst/>
                <a:gdLst/>
                <a:ahLst/>
                <a:cxnLst/>
                <a:rect l="l" t="t" r="r" b="b"/>
                <a:pathLst>
                  <a:path w="2457" h="7665" extrusionOk="0">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7"/>
              <p:cNvSpPr/>
              <p:nvPr/>
            </p:nvSpPr>
            <p:spPr>
              <a:xfrm>
                <a:off x="7195249" y="3675717"/>
                <a:ext cx="59963" cy="252275"/>
              </a:xfrm>
              <a:custGeom>
                <a:avLst/>
                <a:gdLst/>
                <a:ahLst/>
                <a:cxnLst/>
                <a:rect l="l" t="t" r="r" b="b"/>
                <a:pathLst>
                  <a:path w="1279" h="5381" extrusionOk="0">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7"/>
              <p:cNvSpPr/>
              <p:nvPr/>
            </p:nvSpPr>
            <p:spPr>
              <a:xfrm>
                <a:off x="7140959" y="4249090"/>
                <a:ext cx="179982" cy="250212"/>
              </a:xfrm>
              <a:custGeom>
                <a:avLst/>
                <a:gdLst/>
                <a:ahLst/>
                <a:cxnLst/>
                <a:rect l="l" t="t" r="r" b="b"/>
                <a:pathLst>
                  <a:path w="3839" h="5337" extrusionOk="0">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7"/>
              <p:cNvSpPr/>
              <p:nvPr/>
            </p:nvSpPr>
            <p:spPr>
              <a:xfrm>
                <a:off x="7140959" y="4249090"/>
                <a:ext cx="136897" cy="29864"/>
              </a:xfrm>
              <a:custGeom>
                <a:avLst/>
                <a:gdLst/>
                <a:ahLst/>
                <a:cxnLst/>
                <a:rect l="l" t="t" r="r" b="b"/>
                <a:pathLst>
                  <a:path w="2920" h="637" extrusionOk="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7"/>
              <p:cNvSpPr/>
              <p:nvPr/>
            </p:nvSpPr>
            <p:spPr>
              <a:xfrm>
                <a:off x="7203407" y="4461562"/>
                <a:ext cx="350119" cy="145570"/>
              </a:xfrm>
              <a:custGeom>
                <a:avLst/>
                <a:gdLst/>
                <a:ahLst/>
                <a:cxnLst/>
                <a:rect l="l" t="t" r="r" b="b"/>
                <a:pathLst>
                  <a:path w="7468" h="3105" extrusionOk="0">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7"/>
              <p:cNvSpPr/>
              <p:nvPr/>
            </p:nvSpPr>
            <p:spPr>
              <a:xfrm>
                <a:off x="7073120" y="2371352"/>
                <a:ext cx="32865" cy="31927"/>
              </a:xfrm>
              <a:custGeom>
                <a:avLst/>
                <a:gdLst/>
                <a:ahLst/>
                <a:cxnLst/>
                <a:rect l="l" t="t" r="r" b="b"/>
                <a:pathLst>
                  <a:path w="701" h="681" extrusionOk="0">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7"/>
              <p:cNvSpPr/>
              <p:nvPr/>
            </p:nvSpPr>
            <p:spPr>
              <a:xfrm>
                <a:off x="6838801" y="2423532"/>
                <a:ext cx="29302" cy="55603"/>
              </a:xfrm>
              <a:custGeom>
                <a:avLst/>
                <a:gdLst/>
                <a:ahLst/>
                <a:cxnLst/>
                <a:rect l="l" t="t" r="r" b="b"/>
                <a:pathLst>
                  <a:path w="625" h="1186" extrusionOk="0">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p:nvPr/>
            </p:nvSpPr>
            <p:spPr>
              <a:xfrm>
                <a:off x="6711562" y="2357522"/>
                <a:ext cx="480264" cy="145617"/>
              </a:xfrm>
              <a:custGeom>
                <a:avLst/>
                <a:gdLst/>
                <a:ahLst/>
                <a:cxnLst/>
                <a:rect l="l" t="t" r="r" b="b"/>
                <a:pathLst>
                  <a:path w="10244" h="3106" extrusionOk="0">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7"/>
              <p:cNvSpPr/>
              <p:nvPr/>
            </p:nvSpPr>
            <p:spPr>
              <a:xfrm>
                <a:off x="7009688" y="1575475"/>
                <a:ext cx="203236" cy="446743"/>
              </a:xfrm>
              <a:custGeom>
                <a:avLst/>
                <a:gdLst/>
                <a:ahLst/>
                <a:cxnLst/>
                <a:rect l="l" t="t" r="r" b="b"/>
                <a:pathLst>
                  <a:path w="4335" h="9529" extrusionOk="0">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7106500" y="1766943"/>
                <a:ext cx="96390" cy="22597"/>
              </a:xfrm>
              <a:custGeom>
                <a:avLst/>
                <a:gdLst/>
                <a:ahLst/>
                <a:cxnLst/>
                <a:rect l="l" t="t" r="r" b="b"/>
                <a:pathLst>
                  <a:path w="2056" h="482" extrusionOk="0">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7105094" y="1807074"/>
                <a:ext cx="29630" cy="161229"/>
              </a:xfrm>
              <a:custGeom>
                <a:avLst/>
                <a:gdLst/>
                <a:ahLst/>
                <a:cxnLst/>
                <a:rect l="l" t="t" r="r" b="b"/>
                <a:pathLst>
                  <a:path w="632" h="3439" extrusionOk="0">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7"/>
              <p:cNvSpPr/>
              <p:nvPr/>
            </p:nvSpPr>
            <p:spPr>
              <a:xfrm>
                <a:off x="7094686" y="1777492"/>
                <a:ext cx="9517" cy="187014"/>
              </a:xfrm>
              <a:custGeom>
                <a:avLst/>
                <a:gdLst/>
                <a:ahLst/>
                <a:cxnLst/>
                <a:rect l="l" t="t" r="r" b="b"/>
                <a:pathLst>
                  <a:path w="203" h="3989" extrusionOk="0">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7"/>
              <p:cNvSpPr/>
              <p:nvPr/>
            </p:nvSpPr>
            <p:spPr>
              <a:xfrm>
                <a:off x="7148413" y="1626717"/>
                <a:ext cx="245946" cy="471075"/>
              </a:xfrm>
              <a:custGeom>
                <a:avLst/>
                <a:gdLst/>
                <a:ahLst/>
                <a:cxnLst/>
                <a:rect l="l" t="t" r="r" b="b"/>
                <a:pathLst>
                  <a:path w="5246" h="10048" extrusionOk="0">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a:off x="7118174" y="1842283"/>
                <a:ext cx="101923" cy="238304"/>
              </a:xfrm>
              <a:custGeom>
                <a:avLst/>
                <a:gdLst/>
                <a:ahLst/>
                <a:cxnLst/>
                <a:rect l="l" t="t" r="r" b="b"/>
                <a:pathLst>
                  <a:path w="2174" h="5083" extrusionOk="0">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7"/>
              <p:cNvSpPr/>
              <p:nvPr/>
            </p:nvSpPr>
            <p:spPr>
              <a:xfrm>
                <a:off x="7179684" y="1815748"/>
                <a:ext cx="24051" cy="61604"/>
              </a:xfrm>
              <a:custGeom>
                <a:avLst/>
                <a:gdLst/>
                <a:ahLst/>
                <a:cxnLst/>
                <a:rect l="l" t="t" r="r" b="b"/>
                <a:pathLst>
                  <a:path w="513" h="1314" extrusionOk="0">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7"/>
              <p:cNvSpPr/>
              <p:nvPr/>
            </p:nvSpPr>
            <p:spPr>
              <a:xfrm>
                <a:off x="7118174" y="1842283"/>
                <a:ext cx="87436" cy="197985"/>
              </a:xfrm>
              <a:custGeom>
                <a:avLst/>
                <a:gdLst/>
                <a:ahLst/>
                <a:cxnLst/>
                <a:rect l="l" t="t" r="r" b="b"/>
                <a:pathLst>
                  <a:path w="1865" h="4223" extrusionOk="0">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7"/>
              <p:cNvSpPr/>
              <p:nvPr/>
            </p:nvSpPr>
            <p:spPr>
              <a:xfrm>
                <a:off x="7294593" y="1382647"/>
                <a:ext cx="209705" cy="281295"/>
              </a:xfrm>
              <a:custGeom>
                <a:avLst/>
                <a:gdLst/>
                <a:ahLst/>
                <a:cxnLst/>
                <a:rect l="l" t="t" r="r" b="b"/>
                <a:pathLst>
                  <a:path w="4473" h="6000" extrusionOk="0">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7"/>
              <p:cNvSpPr/>
              <p:nvPr/>
            </p:nvSpPr>
            <p:spPr>
              <a:xfrm>
                <a:off x="7277387" y="1376552"/>
                <a:ext cx="103423" cy="244539"/>
              </a:xfrm>
              <a:custGeom>
                <a:avLst/>
                <a:gdLst/>
                <a:ahLst/>
                <a:cxnLst/>
                <a:rect l="l" t="t" r="r" b="b"/>
                <a:pathLst>
                  <a:path w="2206" h="5216" extrusionOk="0">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7"/>
              <p:cNvSpPr/>
              <p:nvPr/>
            </p:nvSpPr>
            <p:spPr>
              <a:xfrm>
                <a:off x="7406595" y="1432390"/>
                <a:ext cx="35631" cy="40038"/>
              </a:xfrm>
              <a:custGeom>
                <a:avLst/>
                <a:gdLst/>
                <a:ahLst/>
                <a:cxnLst/>
                <a:rect l="l" t="t" r="r" b="b"/>
                <a:pathLst>
                  <a:path w="760" h="854" extrusionOk="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7"/>
              <p:cNvSpPr/>
              <p:nvPr/>
            </p:nvSpPr>
            <p:spPr>
              <a:xfrm>
                <a:off x="7410768" y="1436046"/>
                <a:ext cx="27286" cy="32724"/>
              </a:xfrm>
              <a:custGeom>
                <a:avLst/>
                <a:gdLst/>
                <a:ahLst/>
                <a:cxnLst/>
                <a:rect l="l" t="t" r="r" b="b"/>
                <a:pathLst>
                  <a:path w="582" h="698" extrusionOk="0">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7"/>
              <p:cNvSpPr/>
              <p:nvPr/>
            </p:nvSpPr>
            <p:spPr>
              <a:xfrm>
                <a:off x="7342038" y="1397321"/>
                <a:ext cx="23347" cy="52837"/>
              </a:xfrm>
              <a:custGeom>
                <a:avLst/>
                <a:gdLst/>
                <a:ahLst/>
                <a:cxnLst/>
                <a:rect l="l" t="t" r="r" b="b"/>
                <a:pathLst>
                  <a:path w="498" h="1127" extrusionOk="0">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7"/>
              <p:cNvSpPr/>
              <p:nvPr/>
            </p:nvSpPr>
            <p:spPr>
              <a:xfrm>
                <a:off x="7395015" y="1498822"/>
                <a:ext cx="85420" cy="59259"/>
              </a:xfrm>
              <a:custGeom>
                <a:avLst/>
                <a:gdLst/>
                <a:ahLst/>
                <a:cxnLst/>
                <a:rect l="l" t="t" r="r" b="b"/>
                <a:pathLst>
                  <a:path w="1822" h="1264" extrusionOk="0">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7"/>
              <p:cNvSpPr/>
              <p:nvPr/>
            </p:nvSpPr>
            <p:spPr>
              <a:xfrm>
                <a:off x="7383904" y="1529811"/>
                <a:ext cx="85420" cy="59213"/>
              </a:xfrm>
              <a:custGeom>
                <a:avLst/>
                <a:gdLst/>
                <a:ahLst/>
                <a:cxnLst/>
                <a:rect l="l" t="t" r="r" b="b"/>
                <a:pathLst>
                  <a:path w="1822" h="1263" extrusionOk="0">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7"/>
              <p:cNvSpPr/>
              <p:nvPr/>
            </p:nvSpPr>
            <p:spPr>
              <a:xfrm>
                <a:off x="7372793" y="1560707"/>
                <a:ext cx="85326" cy="58134"/>
              </a:xfrm>
              <a:custGeom>
                <a:avLst/>
                <a:gdLst/>
                <a:ahLst/>
                <a:cxnLst/>
                <a:rect l="l" t="t" r="r" b="b"/>
                <a:pathLst>
                  <a:path w="1820" h="1240" extrusionOk="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7"/>
              <p:cNvSpPr/>
              <p:nvPr/>
            </p:nvSpPr>
            <p:spPr>
              <a:xfrm>
                <a:off x="7367870" y="1590571"/>
                <a:ext cx="80450" cy="58181"/>
              </a:xfrm>
              <a:custGeom>
                <a:avLst/>
                <a:gdLst/>
                <a:ahLst/>
                <a:cxnLst/>
                <a:rect l="l" t="t" r="r" b="b"/>
                <a:pathLst>
                  <a:path w="1716" h="1241" extrusionOk="0">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7"/>
              <p:cNvSpPr/>
              <p:nvPr/>
            </p:nvSpPr>
            <p:spPr>
              <a:xfrm>
                <a:off x="6721361" y="1361363"/>
                <a:ext cx="157525" cy="153868"/>
              </a:xfrm>
              <a:custGeom>
                <a:avLst/>
                <a:gdLst/>
                <a:ahLst/>
                <a:cxnLst/>
                <a:rect l="l" t="t" r="r" b="b"/>
                <a:pathLst>
                  <a:path w="3360" h="3282" extrusionOk="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7"/>
              <p:cNvSpPr/>
              <p:nvPr/>
            </p:nvSpPr>
            <p:spPr>
              <a:xfrm>
                <a:off x="6896936" y="1195164"/>
                <a:ext cx="47820" cy="206611"/>
              </a:xfrm>
              <a:custGeom>
                <a:avLst/>
                <a:gdLst/>
                <a:ahLst/>
                <a:cxnLst/>
                <a:rect l="l" t="t" r="r" b="b"/>
                <a:pathLst>
                  <a:path w="1020" h="4407" extrusionOk="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7"/>
              <p:cNvSpPr/>
              <p:nvPr/>
            </p:nvSpPr>
            <p:spPr>
              <a:xfrm>
                <a:off x="6911985" y="1432155"/>
                <a:ext cx="15893" cy="51383"/>
              </a:xfrm>
              <a:custGeom>
                <a:avLst/>
                <a:gdLst/>
                <a:ahLst/>
                <a:cxnLst/>
                <a:rect l="l" t="t" r="r" b="b"/>
                <a:pathLst>
                  <a:path w="339" h="1096" extrusionOk="0">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7"/>
              <p:cNvSpPr/>
              <p:nvPr/>
            </p:nvSpPr>
            <p:spPr>
              <a:xfrm>
                <a:off x="6930879" y="1220059"/>
                <a:ext cx="13737" cy="39288"/>
              </a:xfrm>
              <a:custGeom>
                <a:avLst/>
                <a:gdLst/>
                <a:ahLst/>
                <a:cxnLst/>
                <a:rect l="l" t="t" r="r" b="b"/>
                <a:pathLst>
                  <a:path w="293" h="838" extrusionOk="0">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7"/>
              <p:cNvSpPr/>
              <p:nvPr/>
            </p:nvSpPr>
            <p:spPr>
              <a:xfrm>
                <a:off x="6842927" y="1233889"/>
                <a:ext cx="15987" cy="38678"/>
              </a:xfrm>
              <a:custGeom>
                <a:avLst/>
                <a:gdLst/>
                <a:ahLst/>
                <a:cxnLst/>
                <a:rect l="l" t="t" r="r" b="b"/>
                <a:pathLst>
                  <a:path w="341" h="825" extrusionOk="0">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7"/>
              <p:cNvSpPr/>
              <p:nvPr/>
            </p:nvSpPr>
            <p:spPr>
              <a:xfrm>
                <a:off x="6908000" y="1192820"/>
                <a:ext cx="55415" cy="25035"/>
              </a:xfrm>
              <a:custGeom>
                <a:avLst/>
                <a:gdLst/>
                <a:ahLst/>
                <a:cxnLst/>
                <a:rect l="l" t="t" r="r" b="b"/>
                <a:pathLst>
                  <a:path w="1182" h="534" extrusionOk="0">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7"/>
              <p:cNvSpPr/>
              <p:nvPr/>
            </p:nvSpPr>
            <p:spPr>
              <a:xfrm>
                <a:off x="6804483" y="1188366"/>
                <a:ext cx="68402" cy="55274"/>
              </a:xfrm>
              <a:custGeom>
                <a:avLst/>
                <a:gdLst/>
                <a:ahLst/>
                <a:cxnLst/>
                <a:rect l="l" t="t" r="r" b="b"/>
                <a:pathLst>
                  <a:path w="1459" h="1179" extrusionOk="0">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7"/>
              <p:cNvSpPr/>
              <p:nvPr/>
            </p:nvSpPr>
            <p:spPr>
              <a:xfrm>
                <a:off x="6714141" y="1162253"/>
                <a:ext cx="248712" cy="154900"/>
              </a:xfrm>
              <a:custGeom>
                <a:avLst/>
                <a:gdLst/>
                <a:ahLst/>
                <a:cxnLst/>
                <a:rect l="l" t="t" r="r" b="b"/>
                <a:pathLst>
                  <a:path w="5305" h="3304" extrusionOk="0">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7"/>
              <p:cNvSpPr/>
              <p:nvPr/>
            </p:nvSpPr>
            <p:spPr>
              <a:xfrm>
                <a:off x="7251508" y="3088373"/>
                <a:ext cx="158744" cy="203564"/>
              </a:xfrm>
              <a:custGeom>
                <a:avLst/>
                <a:gdLst/>
                <a:ahLst/>
                <a:cxnLst/>
                <a:rect l="l" t="t" r="r" b="b"/>
                <a:pathLst>
                  <a:path w="3386" h="4342" extrusionOk="0">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7"/>
              <p:cNvSpPr/>
              <p:nvPr/>
            </p:nvSpPr>
            <p:spPr>
              <a:xfrm>
                <a:off x="6618079" y="1015088"/>
                <a:ext cx="56962" cy="82560"/>
              </a:xfrm>
              <a:custGeom>
                <a:avLst/>
                <a:gdLst/>
                <a:ahLst/>
                <a:cxnLst/>
                <a:rect l="l" t="t" r="r" b="b"/>
                <a:pathLst>
                  <a:path w="1215" h="1761" extrusionOk="0">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7"/>
              <p:cNvSpPr/>
              <p:nvPr/>
            </p:nvSpPr>
            <p:spPr>
              <a:xfrm>
                <a:off x="6714235" y="1072566"/>
                <a:ext cx="271778" cy="236991"/>
              </a:xfrm>
              <a:custGeom>
                <a:avLst/>
                <a:gdLst/>
                <a:ahLst/>
                <a:cxnLst/>
                <a:rect l="l" t="t" r="r" b="b"/>
                <a:pathLst>
                  <a:path w="5797" h="5055" extrusionOk="0">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7"/>
              <p:cNvSpPr/>
              <p:nvPr/>
            </p:nvSpPr>
            <p:spPr>
              <a:xfrm>
                <a:off x="6868197" y="1411199"/>
                <a:ext cx="63526" cy="11486"/>
              </a:xfrm>
              <a:custGeom>
                <a:avLst/>
                <a:gdLst/>
                <a:ahLst/>
                <a:cxnLst/>
                <a:rect l="l" t="t" r="r" b="b"/>
                <a:pathLst>
                  <a:path w="1355" h="245" extrusionOk="0">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7"/>
              <p:cNvSpPr/>
              <p:nvPr/>
            </p:nvSpPr>
            <p:spPr>
              <a:xfrm>
                <a:off x="7204647" y="4585097"/>
                <a:ext cx="347634" cy="22035"/>
              </a:xfrm>
              <a:custGeom>
                <a:avLst/>
                <a:gdLst/>
                <a:ahLst/>
                <a:cxnLst/>
                <a:rect l="l" t="t" r="r" b="b"/>
                <a:pathLst>
                  <a:path w="7415" h="470" extrusionOk="0">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7"/>
              <p:cNvSpPr/>
              <p:nvPr/>
            </p:nvSpPr>
            <p:spPr>
              <a:xfrm>
                <a:off x="6939833" y="2366851"/>
                <a:ext cx="175950" cy="7407"/>
              </a:xfrm>
              <a:custGeom>
                <a:avLst/>
                <a:gdLst/>
                <a:ahLst/>
                <a:cxnLst/>
                <a:rect l="l" t="t" r="r" b="b"/>
                <a:pathLst>
                  <a:path w="3753" h="158" extrusionOk="0">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7"/>
              <p:cNvSpPr/>
              <p:nvPr/>
            </p:nvSpPr>
            <p:spPr>
              <a:xfrm>
                <a:off x="6856851" y="2178524"/>
                <a:ext cx="8439" cy="206189"/>
              </a:xfrm>
              <a:custGeom>
                <a:avLst/>
                <a:gdLst/>
                <a:ahLst/>
                <a:cxnLst/>
                <a:rect l="l" t="t" r="r" b="b"/>
                <a:pathLst>
                  <a:path w="180" h="4398" extrusionOk="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7"/>
              <p:cNvSpPr/>
              <p:nvPr/>
            </p:nvSpPr>
            <p:spPr>
              <a:xfrm>
                <a:off x="6744333" y="2004684"/>
                <a:ext cx="100891" cy="380030"/>
              </a:xfrm>
              <a:custGeom>
                <a:avLst/>
                <a:gdLst/>
                <a:ahLst/>
                <a:cxnLst/>
                <a:rect l="l" t="t" r="r" b="b"/>
                <a:pathLst>
                  <a:path w="2152" h="8106" extrusionOk="0">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7"/>
              <p:cNvSpPr/>
              <p:nvPr/>
            </p:nvSpPr>
            <p:spPr>
              <a:xfrm>
                <a:off x="7160697" y="3298782"/>
                <a:ext cx="55040" cy="345149"/>
              </a:xfrm>
              <a:custGeom>
                <a:avLst/>
                <a:gdLst/>
                <a:ahLst/>
                <a:cxnLst/>
                <a:rect l="l" t="t" r="r" b="b"/>
                <a:pathLst>
                  <a:path w="1174" h="7362" extrusionOk="0">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7"/>
              <p:cNvSpPr/>
              <p:nvPr/>
            </p:nvSpPr>
            <p:spPr>
              <a:xfrm>
                <a:off x="6819439" y="1554893"/>
                <a:ext cx="137881" cy="171965"/>
              </a:xfrm>
              <a:custGeom>
                <a:avLst/>
                <a:gdLst/>
                <a:ahLst/>
                <a:cxnLst/>
                <a:rect l="l" t="t" r="r" b="b"/>
                <a:pathLst>
                  <a:path w="2941" h="3668" extrusionOk="0">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7"/>
              <p:cNvSpPr/>
              <p:nvPr/>
            </p:nvSpPr>
            <p:spPr>
              <a:xfrm>
                <a:off x="6886950" y="1725358"/>
                <a:ext cx="176794" cy="648573"/>
              </a:xfrm>
              <a:custGeom>
                <a:avLst/>
                <a:gdLst/>
                <a:ahLst/>
                <a:cxnLst/>
                <a:rect l="l" t="t" r="r" b="b"/>
                <a:pathLst>
                  <a:path w="3771" h="13834" extrusionOk="0">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7"/>
              <p:cNvSpPr/>
              <p:nvPr/>
            </p:nvSpPr>
            <p:spPr>
              <a:xfrm>
                <a:off x="6667915" y="1493665"/>
                <a:ext cx="153868" cy="142710"/>
              </a:xfrm>
              <a:custGeom>
                <a:avLst/>
                <a:gdLst/>
                <a:ahLst/>
                <a:cxnLst/>
                <a:rect l="l" t="t" r="r" b="b"/>
                <a:pathLst>
                  <a:path w="3282" h="3044" extrusionOk="0">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7"/>
              <p:cNvSpPr/>
              <p:nvPr/>
            </p:nvSpPr>
            <p:spPr>
              <a:xfrm>
                <a:off x="6663883" y="1555315"/>
                <a:ext cx="152603" cy="98875"/>
              </a:xfrm>
              <a:custGeom>
                <a:avLst/>
                <a:gdLst/>
                <a:ahLst/>
                <a:cxnLst/>
                <a:rect l="l" t="t" r="r" b="b"/>
                <a:pathLst>
                  <a:path w="3255" h="2109" extrusionOk="0">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7"/>
              <p:cNvSpPr/>
              <p:nvPr/>
            </p:nvSpPr>
            <p:spPr>
              <a:xfrm>
                <a:off x="6611796" y="1067081"/>
                <a:ext cx="298735" cy="353588"/>
              </a:xfrm>
              <a:custGeom>
                <a:avLst/>
                <a:gdLst/>
                <a:ahLst/>
                <a:cxnLst/>
                <a:rect l="l" t="t" r="r" b="b"/>
                <a:pathLst>
                  <a:path w="6372" h="7542" extrusionOk="0">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7"/>
              <p:cNvSpPr/>
              <p:nvPr/>
            </p:nvSpPr>
            <p:spPr>
              <a:xfrm>
                <a:off x="7008797" y="1575850"/>
                <a:ext cx="96015" cy="500611"/>
              </a:xfrm>
              <a:custGeom>
                <a:avLst/>
                <a:gdLst/>
                <a:ahLst/>
                <a:cxnLst/>
                <a:rect l="l" t="t" r="r" b="b"/>
                <a:pathLst>
                  <a:path w="2048" h="10678" extrusionOk="0">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7"/>
              <p:cNvSpPr/>
              <p:nvPr/>
            </p:nvSpPr>
            <p:spPr>
              <a:xfrm>
                <a:off x="6539410" y="1603979"/>
                <a:ext cx="113503" cy="430616"/>
              </a:xfrm>
              <a:custGeom>
                <a:avLst/>
                <a:gdLst/>
                <a:ahLst/>
                <a:cxnLst/>
                <a:rect l="l" t="t" r="r" b="b"/>
                <a:pathLst>
                  <a:path w="2421" h="9185" extrusionOk="0">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7"/>
              <p:cNvSpPr/>
              <p:nvPr/>
            </p:nvSpPr>
            <p:spPr>
              <a:xfrm>
                <a:off x="6380572" y="1598588"/>
                <a:ext cx="153353" cy="447259"/>
              </a:xfrm>
              <a:custGeom>
                <a:avLst/>
                <a:gdLst/>
                <a:ahLst/>
                <a:cxnLst/>
                <a:rect l="l" t="t" r="r" b="b"/>
                <a:pathLst>
                  <a:path w="327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7"/>
              <p:cNvSpPr/>
              <p:nvPr/>
            </p:nvSpPr>
            <p:spPr>
              <a:xfrm>
                <a:off x="6477384" y="1736094"/>
                <a:ext cx="20253" cy="279795"/>
              </a:xfrm>
              <a:custGeom>
                <a:avLst/>
                <a:gdLst/>
                <a:ahLst/>
                <a:cxnLst/>
                <a:rect l="l" t="t" r="r" b="b"/>
                <a:pathLst>
                  <a:path w="432" h="5968" extrusionOk="0">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7"/>
              <p:cNvSpPr/>
              <p:nvPr/>
            </p:nvSpPr>
            <p:spPr>
              <a:xfrm>
                <a:off x="6426142" y="1670224"/>
                <a:ext cx="56728" cy="351056"/>
              </a:xfrm>
              <a:custGeom>
                <a:avLst/>
                <a:gdLst/>
                <a:ahLst/>
                <a:cxnLst/>
                <a:rect l="l" t="t" r="r" b="b"/>
                <a:pathLst>
                  <a:path w="1210" h="7488" extrusionOk="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7"/>
              <p:cNvSpPr/>
              <p:nvPr/>
            </p:nvSpPr>
            <p:spPr>
              <a:xfrm>
                <a:off x="6637066" y="2206138"/>
                <a:ext cx="72387" cy="165167"/>
              </a:xfrm>
              <a:custGeom>
                <a:avLst/>
                <a:gdLst/>
                <a:ahLst/>
                <a:cxnLst/>
                <a:rect l="l" t="t" r="r" b="b"/>
                <a:pathLst>
                  <a:path w="1544" h="3523" extrusionOk="0">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7"/>
              <p:cNvSpPr/>
              <p:nvPr/>
            </p:nvSpPr>
            <p:spPr>
              <a:xfrm>
                <a:off x="7306782" y="1626717"/>
                <a:ext cx="87577" cy="40975"/>
              </a:xfrm>
              <a:custGeom>
                <a:avLst/>
                <a:gdLst/>
                <a:ahLst/>
                <a:cxnLst/>
                <a:rect l="l" t="t" r="r" b="b"/>
                <a:pathLst>
                  <a:path w="1868" h="874" extrusionOk="0">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7"/>
              <p:cNvSpPr/>
              <p:nvPr/>
            </p:nvSpPr>
            <p:spPr>
              <a:xfrm>
                <a:off x="6389104" y="1013447"/>
                <a:ext cx="1331651" cy="3595278"/>
              </a:xfrm>
              <a:custGeom>
                <a:avLst/>
                <a:gdLst/>
                <a:ahLst/>
                <a:cxnLst/>
                <a:rect l="l" t="t" r="r" b="b"/>
                <a:pathLst>
                  <a:path w="28404" h="76687" extrusionOk="0">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 name="Google Shape;749;p37"/>
            <p:cNvGrpSpPr/>
            <p:nvPr/>
          </p:nvGrpSpPr>
          <p:grpSpPr>
            <a:xfrm>
              <a:off x="4825898" y="1492688"/>
              <a:ext cx="1147199" cy="637372"/>
              <a:chOff x="315275" y="3124950"/>
              <a:chExt cx="658175" cy="365675"/>
            </a:xfrm>
          </p:grpSpPr>
          <p:sp>
            <p:nvSpPr>
              <p:cNvPr id="750" name="Google Shape;750;p37"/>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7"/>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7"/>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7"/>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7"/>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7"/>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 name="Google Shape;756;p37"/>
            <p:cNvGrpSpPr/>
            <p:nvPr/>
          </p:nvGrpSpPr>
          <p:grpSpPr>
            <a:xfrm>
              <a:off x="7112551" y="535097"/>
              <a:ext cx="1397100" cy="760518"/>
              <a:chOff x="238125" y="2409350"/>
              <a:chExt cx="760575" cy="414000"/>
            </a:xfrm>
          </p:grpSpPr>
          <p:sp>
            <p:nvSpPr>
              <p:cNvPr id="757" name="Google Shape;757;p37"/>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7"/>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7"/>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7"/>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7"/>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7"/>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7"/>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7"/>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7"/>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7"/>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7"/>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7"/>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72"/>
        <p:cNvGrpSpPr/>
        <p:nvPr/>
      </p:nvGrpSpPr>
      <p:grpSpPr>
        <a:xfrm>
          <a:off x="0" y="0"/>
          <a:ext cx="0" cy="0"/>
          <a:chOff x="0" y="0"/>
          <a:chExt cx="0" cy="0"/>
        </a:xfrm>
      </p:grpSpPr>
      <p:sp>
        <p:nvSpPr>
          <p:cNvPr id="773" name="Google Shape;773;p38"/>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774" name="Google Shape;774;p38"/>
          <p:cNvSpPr txBox="1"/>
          <p:nvPr/>
        </p:nvSpPr>
        <p:spPr>
          <a:xfrm>
            <a:off x="715100" y="1242400"/>
            <a:ext cx="7713900" cy="1295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Golos Text"/>
                <a:ea typeface="Golos Text"/>
                <a:cs typeface="Golos Text"/>
                <a:sym typeface="Golos Text"/>
              </a:rPr>
              <a:t>Here’s an assortment of alternative resources whose style fits that of this template:</a:t>
            </a:r>
            <a:endParaRPr>
              <a:solidFill>
                <a:schemeClr val="dk1"/>
              </a:solidFill>
              <a:latin typeface="Golos Text"/>
              <a:ea typeface="Golos Text"/>
              <a:cs typeface="Golos Text"/>
              <a:sym typeface="Golos Text"/>
            </a:endParaRPr>
          </a:p>
          <a:p>
            <a:pPr marL="457200" lvl="0" indent="-317500" algn="l" rtl="0">
              <a:lnSpc>
                <a:spcPct val="115000"/>
              </a:lnSpc>
              <a:spcBef>
                <a:spcPts val="1000"/>
              </a:spcBef>
              <a:spcAft>
                <a:spcPts val="100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3"/>
              </a:rPr>
              <a:t>Chat bot composition with human characters using gadgets and flying robots spreading chat bubbles flat images vector illustration</a:t>
            </a:r>
            <a:endParaRPr>
              <a:solidFill>
                <a:schemeClr val="dk1"/>
              </a:solidFill>
              <a:latin typeface="Golos Text"/>
              <a:ea typeface="Golos Text"/>
              <a:cs typeface="Golos Text"/>
              <a:sym typeface="Golos Text"/>
            </a:endParaRPr>
          </a:p>
        </p:txBody>
      </p:sp>
      <p:grpSp>
        <p:nvGrpSpPr>
          <p:cNvPr id="775" name="Google Shape;775;p38"/>
          <p:cNvGrpSpPr/>
          <p:nvPr/>
        </p:nvGrpSpPr>
        <p:grpSpPr>
          <a:xfrm>
            <a:off x="1517063" y="3080448"/>
            <a:ext cx="1732082" cy="1375649"/>
            <a:chOff x="2735825" y="2251925"/>
            <a:chExt cx="1386775" cy="1101400"/>
          </a:xfrm>
        </p:grpSpPr>
        <p:sp>
          <p:nvSpPr>
            <p:cNvPr id="776" name="Google Shape;776;p38"/>
            <p:cNvSpPr/>
            <p:nvPr/>
          </p:nvSpPr>
          <p:spPr>
            <a:xfrm>
              <a:off x="3436875" y="2721175"/>
              <a:ext cx="551875" cy="126275"/>
            </a:xfrm>
            <a:custGeom>
              <a:avLst/>
              <a:gdLst/>
              <a:ahLst/>
              <a:cxnLst/>
              <a:rect l="l" t="t" r="r" b="b"/>
              <a:pathLst>
                <a:path w="22075" h="5051" extrusionOk="0">
                  <a:moveTo>
                    <a:pt x="1253" y="0"/>
                  </a:moveTo>
                  <a:lnTo>
                    <a:pt x="1" y="1689"/>
                  </a:lnTo>
                  <a:lnTo>
                    <a:pt x="2" y="1689"/>
                  </a:lnTo>
                  <a:cubicBezTo>
                    <a:pt x="587" y="2124"/>
                    <a:pt x="1206" y="2517"/>
                    <a:pt x="1858" y="2869"/>
                  </a:cubicBezTo>
                  <a:cubicBezTo>
                    <a:pt x="2736" y="3343"/>
                    <a:pt x="3674" y="3741"/>
                    <a:pt x="4666" y="4063"/>
                  </a:cubicBezTo>
                  <a:cubicBezTo>
                    <a:pt x="4796" y="4105"/>
                    <a:pt x="4928" y="4146"/>
                    <a:pt x="5060" y="4185"/>
                  </a:cubicBezTo>
                  <a:cubicBezTo>
                    <a:pt x="5687" y="4373"/>
                    <a:pt x="6334" y="4529"/>
                    <a:pt x="7002" y="4656"/>
                  </a:cubicBezTo>
                  <a:cubicBezTo>
                    <a:pt x="7086" y="4671"/>
                    <a:pt x="7170" y="4687"/>
                    <a:pt x="7255" y="4702"/>
                  </a:cubicBezTo>
                  <a:cubicBezTo>
                    <a:pt x="7306" y="4711"/>
                    <a:pt x="7358" y="4720"/>
                    <a:pt x="7409" y="4729"/>
                  </a:cubicBezTo>
                  <a:cubicBezTo>
                    <a:pt x="8151" y="4855"/>
                    <a:pt x="8919" y="4943"/>
                    <a:pt x="9708" y="4994"/>
                  </a:cubicBezTo>
                  <a:cubicBezTo>
                    <a:pt x="9854" y="5005"/>
                    <a:pt x="9999" y="5012"/>
                    <a:pt x="10146" y="5018"/>
                  </a:cubicBezTo>
                  <a:cubicBezTo>
                    <a:pt x="10558" y="5039"/>
                    <a:pt x="10976" y="5050"/>
                    <a:pt x="11400" y="5050"/>
                  </a:cubicBezTo>
                  <a:cubicBezTo>
                    <a:pt x="11886" y="5050"/>
                    <a:pt x="12379" y="5036"/>
                    <a:pt x="12877" y="5011"/>
                  </a:cubicBezTo>
                  <a:cubicBezTo>
                    <a:pt x="13009" y="5003"/>
                    <a:pt x="13141" y="4996"/>
                    <a:pt x="13274" y="4986"/>
                  </a:cubicBezTo>
                  <a:cubicBezTo>
                    <a:pt x="13645" y="4962"/>
                    <a:pt x="14019" y="4930"/>
                    <a:pt x="14396" y="4893"/>
                  </a:cubicBezTo>
                  <a:cubicBezTo>
                    <a:pt x="14939" y="4838"/>
                    <a:pt x="15463" y="4770"/>
                    <a:pt x="15966" y="4694"/>
                  </a:cubicBezTo>
                  <a:cubicBezTo>
                    <a:pt x="16108" y="4673"/>
                    <a:pt x="16250" y="4652"/>
                    <a:pt x="16391" y="4629"/>
                  </a:cubicBezTo>
                  <a:cubicBezTo>
                    <a:pt x="17350" y="4471"/>
                    <a:pt x="18226" y="4288"/>
                    <a:pt x="18986" y="4105"/>
                  </a:cubicBezTo>
                  <a:cubicBezTo>
                    <a:pt x="19139" y="4069"/>
                    <a:pt x="19289" y="4031"/>
                    <a:pt x="19431" y="3994"/>
                  </a:cubicBezTo>
                  <a:cubicBezTo>
                    <a:pt x="21011" y="3593"/>
                    <a:pt x="22000" y="3223"/>
                    <a:pt x="22074" y="3196"/>
                  </a:cubicBezTo>
                  <a:lnTo>
                    <a:pt x="21746" y="2328"/>
                  </a:lnTo>
                  <a:lnTo>
                    <a:pt x="21702" y="2212"/>
                  </a:lnTo>
                  <a:lnTo>
                    <a:pt x="21331" y="1228"/>
                  </a:lnTo>
                  <a:cubicBezTo>
                    <a:pt x="21297" y="1241"/>
                    <a:pt x="20364" y="1586"/>
                    <a:pt x="18872" y="1965"/>
                  </a:cubicBezTo>
                  <a:cubicBezTo>
                    <a:pt x="18739" y="1998"/>
                    <a:pt x="18601" y="2033"/>
                    <a:pt x="18459" y="2066"/>
                  </a:cubicBezTo>
                  <a:cubicBezTo>
                    <a:pt x="17804" y="2224"/>
                    <a:pt x="17062" y="2381"/>
                    <a:pt x="16252" y="2519"/>
                  </a:cubicBezTo>
                  <a:cubicBezTo>
                    <a:pt x="16108" y="2543"/>
                    <a:pt x="15960" y="2567"/>
                    <a:pt x="15811" y="2590"/>
                  </a:cubicBezTo>
                  <a:cubicBezTo>
                    <a:pt x="15275" y="2674"/>
                    <a:pt x="14714" y="2748"/>
                    <a:pt x="14133" y="2805"/>
                  </a:cubicBezTo>
                  <a:cubicBezTo>
                    <a:pt x="13968" y="2822"/>
                    <a:pt x="13798" y="2839"/>
                    <a:pt x="13627" y="2852"/>
                  </a:cubicBezTo>
                  <a:cubicBezTo>
                    <a:pt x="13478" y="2864"/>
                    <a:pt x="13329" y="2876"/>
                    <a:pt x="13176" y="2886"/>
                  </a:cubicBezTo>
                  <a:cubicBezTo>
                    <a:pt x="12623" y="2922"/>
                    <a:pt x="12045" y="2944"/>
                    <a:pt x="11448" y="2944"/>
                  </a:cubicBezTo>
                  <a:cubicBezTo>
                    <a:pt x="11051" y="2944"/>
                    <a:pt x="10646" y="2934"/>
                    <a:pt x="10235" y="2913"/>
                  </a:cubicBezTo>
                  <a:cubicBezTo>
                    <a:pt x="10101" y="2907"/>
                    <a:pt x="9964" y="2898"/>
                    <a:pt x="9828" y="2890"/>
                  </a:cubicBezTo>
                  <a:cubicBezTo>
                    <a:pt x="9154" y="2843"/>
                    <a:pt x="8466" y="2766"/>
                    <a:pt x="7776" y="2649"/>
                  </a:cubicBezTo>
                  <a:cubicBezTo>
                    <a:pt x="7644" y="2628"/>
                    <a:pt x="7512" y="2604"/>
                    <a:pt x="7382" y="2580"/>
                  </a:cubicBezTo>
                  <a:cubicBezTo>
                    <a:pt x="6832" y="2475"/>
                    <a:pt x="6281" y="2345"/>
                    <a:pt x="5732" y="2184"/>
                  </a:cubicBezTo>
                  <a:cubicBezTo>
                    <a:pt x="5600" y="2146"/>
                    <a:pt x="5469" y="2105"/>
                    <a:pt x="5338" y="2063"/>
                  </a:cubicBezTo>
                  <a:cubicBezTo>
                    <a:pt x="3916" y="1609"/>
                    <a:pt x="2526" y="944"/>
                    <a:pt x="125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8"/>
            <p:cNvSpPr/>
            <p:nvPr/>
          </p:nvSpPr>
          <p:spPr>
            <a:xfrm>
              <a:off x="3947100" y="2742375"/>
              <a:ext cx="52375" cy="73975"/>
            </a:xfrm>
            <a:custGeom>
              <a:avLst/>
              <a:gdLst/>
              <a:ahLst/>
              <a:cxnLst/>
              <a:rect l="l" t="t" r="r" b="b"/>
              <a:pathLst>
                <a:path w="2095" h="2959" extrusionOk="0">
                  <a:moveTo>
                    <a:pt x="1397" y="0"/>
                  </a:moveTo>
                  <a:lnTo>
                    <a:pt x="355" y="271"/>
                  </a:lnTo>
                  <a:cubicBezTo>
                    <a:pt x="189" y="315"/>
                    <a:pt x="78" y="506"/>
                    <a:pt x="34" y="780"/>
                  </a:cubicBezTo>
                  <a:cubicBezTo>
                    <a:pt x="25" y="833"/>
                    <a:pt x="17" y="891"/>
                    <a:pt x="14" y="950"/>
                  </a:cubicBezTo>
                  <a:lnTo>
                    <a:pt x="14" y="952"/>
                  </a:lnTo>
                  <a:cubicBezTo>
                    <a:pt x="1" y="1164"/>
                    <a:pt x="22" y="1409"/>
                    <a:pt x="81" y="1668"/>
                  </a:cubicBezTo>
                  <a:cubicBezTo>
                    <a:pt x="89" y="1700"/>
                    <a:pt x="96" y="1733"/>
                    <a:pt x="105" y="1766"/>
                  </a:cubicBezTo>
                  <a:cubicBezTo>
                    <a:pt x="119" y="1816"/>
                    <a:pt x="133" y="1866"/>
                    <a:pt x="148" y="1915"/>
                  </a:cubicBezTo>
                  <a:cubicBezTo>
                    <a:pt x="234" y="2189"/>
                    <a:pt x="351" y="2428"/>
                    <a:pt x="482" y="2609"/>
                  </a:cubicBezTo>
                  <a:cubicBezTo>
                    <a:pt x="508" y="2645"/>
                    <a:pt x="535" y="2680"/>
                    <a:pt x="563" y="2710"/>
                  </a:cubicBezTo>
                  <a:cubicBezTo>
                    <a:pt x="564" y="2713"/>
                    <a:pt x="566" y="2713"/>
                    <a:pt x="566" y="2715"/>
                  </a:cubicBezTo>
                  <a:cubicBezTo>
                    <a:pt x="701" y="2870"/>
                    <a:pt x="846" y="2958"/>
                    <a:pt x="980" y="2958"/>
                  </a:cubicBezTo>
                  <a:cubicBezTo>
                    <a:pt x="1004" y="2958"/>
                    <a:pt x="1028" y="2956"/>
                    <a:pt x="1052" y="2949"/>
                  </a:cubicBezTo>
                  <a:lnTo>
                    <a:pt x="2094" y="2678"/>
                  </a:lnTo>
                  <a:lnTo>
                    <a:pt x="1397" y="0"/>
                  </a:ln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8"/>
            <p:cNvSpPr/>
            <p:nvPr/>
          </p:nvSpPr>
          <p:spPr>
            <a:xfrm>
              <a:off x="3970975" y="2715625"/>
              <a:ext cx="74850" cy="101600"/>
            </a:xfrm>
            <a:custGeom>
              <a:avLst/>
              <a:gdLst/>
              <a:ahLst/>
              <a:cxnLst/>
              <a:rect l="l" t="t" r="r" b="b"/>
              <a:pathLst>
                <a:path w="2994" h="4064" extrusionOk="0">
                  <a:moveTo>
                    <a:pt x="1998" y="1"/>
                  </a:moveTo>
                  <a:cubicBezTo>
                    <a:pt x="1998" y="1"/>
                    <a:pt x="1103" y="136"/>
                    <a:pt x="442" y="1070"/>
                  </a:cubicBezTo>
                  <a:cubicBezTo>
                    <a:pt x="112" y="1157"/>
                    <a:pt x="0" y="1826"/>
                    <a:pt x="192" y="2565"/>
                  </a:cubicBezTo>
                  <a:lnTo>
                    <a:pt x="191" y="2565"/>
                  </a:lnTo>
                  <a:cubicBezTo>
                    <a:pt x="370" y="3252"/>
                    <a:pt x="749" y="3758"/>
                    <a:pt x="1067" y="3758"/>
                  </a:cubicBezTo>
                  <a:cubicBezTo>
                    <a:pt x="1083" y="3758"/>
                    <a:pt x="1099" y="3757"/>
                    <a:pt x="1115" y="3754"/>
                  </a:cubicBezTo>
                  <a:lnTo>
                    <a:pt x="1116" y="3765"/>
                  </a:lnTo>
                  <a:cubicBezTo>
                    <a:pt x="1585" y="4000"/>
                    <a:pt x="2017" y="4064"/>
                    <a:pt x="2349" y="4064"/>
                  </a:cubicBezTo>
                  <a:cubicBezTo>
                    <a:pt x="2742" y="4064"/>
                    <a:pt x="2993" y="3974"/>
                    <a:pt x="2993" y="3974"/>
                  </a:cubicBezTo>
                  <a:lnTo>
                    <a:pt x="1998" y="1"/>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8"/>
            <p:cNvSpPr/>
            <p:nvPr/>
          </p:nvSpPr>
          <p:spPr>
            <a:xfrm>
              <a:off x="4005200" y="2715300"/>
              <a:ext cx="56175" cy="99575"/>
            </a:xfrm>
            <a:custGeom>
              <a:avLst/>
              <a:gdLst/>
              <a:ahLst/>
              <a:cxnLst/>
              <a:rect l="l" t="t" r="r" b="b"/>
              <a:pathLst>
                <a:path w="2247" h="3983" extrusionOk="0">
                  <a:moveTo>
                    <a:pt x="736" y="0"/>
                  </a:moveTo>
                  <a:cubicBezTo>
                    <a:pt x="700" y="0"/>
                    <a:pt x="664" y="5"/>
                    <a:pt x="629" y="14"/>
                  </a:cubicBezTo>
                  <a:cubicBezTo>
                    <a:pt x="176" y="132"/>
                    <a:pt x="0" y="991"/>
                    <a:pt x="205" y="1986"/>
                  </a:cubicBezTo>
                  <a:cubicBezTo>
                    <a:pt x="220" y="2063"/>
                    <a:pt x="238" y="2142"/>
                    <a:pt x="259" y="2221"/>
                  </a:cubicBezTo>
                  <a:cubicBezTo>
                    <a:pt x="303" y="2394"/>
                    <a:pt x="356" y="2556"/>
                    <a:pt x="417" y="2710"/>
                  </a:cubicBezTo>
                  <a:cubicBezTo>
                    <a:pt x="709" y="3467"/>
                    <a:pt x="1161" y="3982"/>
                    <a:pt x="1551" y="3982"/>
                  </a:cubicBezTo>
                  <a:cubicBezTo>
                    <a:pt x="1587" y="3982"/>
                    <a:pt x="1622" y="3978"/>
                    <a:pt x="1657" y="3969"/>
                  </a:cubicBezTo>
                  <a:cubicBezTo>
                    <a:pt x="2063" y="3863"/>
                    <a:pt x="2247" y="3164"/>
                    <a:pt x="2135" y="2304"/>
                  </a:cubicBezTo>
                  <a:cubicBezTo>
                    <a:pt x="2112" y="2128"/>
                    <a:pt x="2075" y="1947"/>
                    <a:pt x="2027" y="1760"/>
                  </a:cubicBezTo>
                  <a:cubicBezTo>
                    <a:pt x="2000" y="1651"/>
                    <a:pt x="1966" y="1545"/>
                    <a:pt x="1933" y="1444"/>
                  </a:cubicBezTo>
                  <a:cubicBezTo>
                    <a:pt x="1645" y="595"/>
                    <a:pt x="1155" y="0"/>
                    <a:pt x="736"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8"/>
            <p:cNvSpPr/>
            <p:nvPr/>
          </p:nvSpPr>
          <p:spPr>
            <a:xfrm>
              <a:off x="4023650" y="2726700"/>
              <a:ext cx="35825" cy="74900"/>
            </a:xfrm>
            <a:custGeom>
              <a:avLst/>
              <a:gdLst/>
              <a:ahLst/>
              <a:cxnLst/>
              <a:rect l="l" t="t" r="r" b="b"/>
              <a:pathLst>
                <a:path w="1433" h="2996" extrusionOk="0">
                  <a:moveTo>
                    <a:pt x="248" y="0"/>
                  </a:moveTo>
                  <a:cubicBezTo>
                    <a:pt x="220" y="0"/>
                    <a:pt x="193" y="4"/>
                    <a:pt x="167" y="11"/>
                  </a:cubicBezTo>
                  <a:cubicBezTo>
                    <a:pt x="103" y="26"/>
                    <a:pt x="48" y="62"/>
                    <a:pt x="0" y="114"/>
                  </a:cubicBezTo>
                  <a:cubicBezTo>
                    <a:pt x="323" y="223"/>
                    <a:pt x="673" y="741"/>
                    <a:pt x="848" y="1416"/>
                  </a:cubicBezTo>
                  <a:cubicBezTo>
                    <a:pt x="1025" y="2098"/>
                    <a:pt x="971" y="2725"/>
                    <a:pt x="738" y="2975"/>
                  </a:cubicBezTo>
                  <a:cubicBezTo>
                    <a:pt x="779" y="2989"/>
                    <a:pt x="820" y="2996"/>
                    <a:pt x="860" y="2996"/>
                  </a:cubicBezTo>
                  <a:cubicBezTo>
                    <a:pt x="887" y="2996"/>
                    <a:pt x="914" y="2992"/>
                    <a:pt x="941" y="2986"/>
                  </a:cubicBezTo>
                  <a:cubicBezTo>
                    <a:pt x="1309" y="2890"/>
                    <a:pt x="1433" y="2147"/>
                    <a:pt x="1219" y="1324"/>
                  </a:cubicBezTo>
                  <a:cubicBezTo>
                    <a:pt x="1021" y="562"/>
                    <a:pt x="602" y="0"/>
                    <a:pt x="248" y="0"/>
                  </a:cubicBezTo>
                  <a:close/>
                </a:path>
              </a:pathLst>
            </a:custGeom>
            <a:solidFill>
              <a:srgbClr val="F4A6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8"/>
            <p:cNvSpPr/>
            <p:nvPr/>
          </p:nvSpPr>
          <p:spPr>
            <a:xfrm>
              <a:off x="4016475" y="2729575"/>
              <a:ext cx="31300" cy="71525"/>
            </a:xfrm>
            <a:custGeom>
              <a:avLst/>
              <a:gdLst/>
              <a:ahLst/>
              <a:cxnLst/>
              <a:rect l="l" t="t" r="r" b="b"/>
              <a:pathLst>
                <a:path w="1252" h="2861" extrusionOk="0">
                  <a:moveTo>
                    <a:pt x="287" y="0"/>
                  </a:moveTo>
                  <a:cubicBezTo>
                    <a:pt x="57" y="246"/>
                    <a:pt x="1" y="858"/>
                    <a:pt x="169" y="1527"/>
                  </a:cubicBezTo>
                  <a:cubicBezTo>
                    <a:pt x="170" y="1536"/>
                    <a:pt x="173" y="1547"/>
                    <a:pt x="175" y="1556"/>
                  </a:cubicBezTo>
                  <a:cubicBezTo>
                    <a:pt x="249" y="1838"/>
                    <a:pt x="352" y="2091"/>
                    <a:pt x="470" y="2300"/>
                  </a:cubicBezTo>
                  <a:cubicBezTo>
                    <a:pt x="637" y="2592"/>
                    <a:pt x="835" y="2796"/>
                    <a:pt x="1025" y="2860"/>
                  </a:cubicBezTo>
                  <a:cubicBezTo>
                    <a:pt x="1143" y="2733"/>
                    <a:pt x="1216" y="2507"/>
                    <a:pt x="1234" y="2227"/>
                  </a:cubicBezTo>
                  <a:cubicBezTo>
                    <a:pt x="1252" y="1983"/>
                    <a:pt x="1228" y="1698"/>
                    <a:pt x="1158" y="1400"/>
                  </a:cubicBezTo>
                  <a:cubicBezTo>
                    <a:pt x="1152" y="1367"/>
                    <a:pt x="1143" y="1335"/>
                    <a:pt x="1135" y="1303"/>
                  </a:cubicBezTo>
                  <a:cubicBezTo>
                    <a:pt x="960" y="626"/>
                    <a:pt x="610" y="108"/>
                    <a:pt x="287"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8"/>
            <p:cNvSpPr/>
            <p:nvPr/>
          </p:nvSpPr>
          <p:spPr>
            <a:xfrm>
              <a:off x="4013800" y="2729575"/>
              <a:ext cx="79075" cy="45050"/>
            </a:xfrm>
            <a:custGeom>
              <a:avLst/>
              <a:gdLst/>
              <a:ahLst/>
              <a:cxnLst/>
              <a:rect l="l" t="t" r="r" b="b"/>
              <a:pathLst>
                <a:path w="3163" h="1802" extrusionOk="0">
                  <a:moveTo>
                    <a:pt x="1900" y="1"/>
                  </a:moveTo>
                  <a:cubicBezTo>
                    <a:pt x="1197" y="1"/>
                    <a:pt x="449" y="398"/>
                    <a:pt x="267" y="500"/>
                  </a:cubicBezTo>
                  <a:cubicBezTo>
                    <a:pt x="70" y="612"/>
                    <a:pt x="0" y="864"/>
                    <a:pt x="111" y="1062"/>
                  </a:cubicBezTo>
                  <a:cubicBezTo>
                    <a:pt x="187" y="1195"/>
                    <a:pt x="326" y="1270"/>
                    <a:pt x="470" y="1270"/>
                  </a:cubicBezTo>
                  <a:cubicBezTo>
                    <a:pt x="539" y="1270"/>
                    <a:pt x="608" y="1253"/>
                    <a:pt x="673" y="1217"/>
                  </a:cubicBezTo>
                  <a:cubicBezTo>
                    <a:pt x="1016" y="1023"/>
                    <a:pt x="1554" y="824"/>
                    <a:pt x="1912" y="824"/>
                  </a:cubicBezTo>
                  <a:cubicBezTo>
                    <a:pt x="2015" y="824"/>
                    <a:pt x="2104" y="841"/>
                    <a:pt x="2168" y="879"/>
                  </a:cubicBezTo>
                  <a:cubicBezTo>
                    <a:pt x="2307" y="961"/>
                    <a:pt x="2333" y="1200"/>
                    <a:pt x="2331" y="1386"/>
                  </a:cubicBezTo>
                  <a:cubicBezTo>
                    <a:pt x="2328" y="1613"/>
                    <a:pt x="2510" y="1800"/>
                    <a:pt x="2737" y="1801"/>
                  </a:cubicBezTo>
                  <a:cubicBezTo>
                    <a:pt x="2742" y="1801"/>
                    <a:pt x="2746" y="1802"/>
                    <a:pt x="2750" y="1802"/>
                  </a:cubicBezTo>
                  <a:cubicBezTo>
                    <a:pt x="2788" y="1802"/>
                    <a:pt x="2824" y="1796"/>
                    <a:pt x="2858" y="1786"/>
                  </a:cubicBezTo>
                  <a:lnTo>
                    <a:pt x="2858" y="1785"/>
                  </a:lnTo>
                  <a:cubicBezTo>
                    <a:pt x="3028" y="1736"/>
                    <a:pt x="3152" y="1580"/>
                    <a:pt x="3154" y="1395"/>
                  </a:cubicBezTo>
                  <a:cubicBezTo>
                    <a:pt x="3163" y="665"/>
                    <a:pt x="2849" y="326"/>
                    <a:pt x="2586" y="170"/>
                  </a:cubicBezTo>
                  <a:cubicBezTo>
                    <a:pt x="2379" y="48"/>
                    <a:pt x="2142" y="1"/>
                    <a:pt x="1900" y="1"/>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8"/>
            <p:cNvSpPr/>
            <p:nvPr/>
          </p:nvSpPr>
          <p:spPr>
            <a:xfrm>
              <a:off x="4020675" y="2764550"/>
              <a:ext cx="69400" cy="51875"/>
            </a:xfrm>
            <a:custGeom>
              <a:avLst/>
              <a:gdLst/>
              <a:ahLst/>
              <a:cxnLst/>
              <a:rect l="l" t="t" r="r" b="b"/>
              <a:pathLst>
                <a:path w="2776" h="2075" extrusionOk="0">
                  <a:moveTo>
                    <a:pt x="1032" y="1"/>
                  </a:moveTo>
                  <a:cubicBezTo>
                    <a:pt x="1018" y="1"/>
                    <a:pt x="1005" y="1"/>
                    <a:pt x="991" y="1"/>
                  </a:cubicBezTo>
                  <a:cubicBezTo>
                    <a:pt x="555" y="4"/>
                    <a:pt x="174" y="84"/>
                    <a:pt x="43" y="115"/>
                  </a:cubicBezTo>
                  <a:cubicBezTo>
                    <a:pt x="28" y="119"/>
                    <a:pt x="14" y="124"/>
                    <a:pt x="1" y="128"/>
                  </a:cubicBezTo>
                  <a:cubicBezTo>
                    <a:pt x="2" y="137"/>
                    <a:pt x="5" y="148"/>
                    <a:pt x="7" y="157"/>
                  </a:cubicBezTo>
                  <a:cubicBezTo>
                    <a:pt x="81" y="439"/>
                    <a:pt x="184" y="692"/>
                    <a:pt x="302" y="901"/>
                  </a:cubicBezTo>
                  <a:cubicBezTo>
                    <a:pt x="514" y="857"/>
                    <a:pt x="773" y="827"/>
                    <a:pt x="1014" y="827"/>
                  </a:cubicBezTo>
                  <a:cubicBezTo>
                    <a:pt x="1032" y="827"/>
                    <a:pt x="1049" y="828"/>
                    <a:pt x="1066" y="828"/>
                  </a:cubicBezTo>
                  <a:cubicBezTo>
                    <a:pt x="1350" y="832"/>
                    <a:pt x="1608" y="878"/>
                    <a:pt x="1737" y="985"/>
                  </a:cubicBezTo>
                  <a:cubicBezTo>
                    <a:pt x="1746" y="993"/>
                    <a:pt x="1755" y="1001"/>
                    <a:pt x="1762" y="1010"/>
                  </a:cubicBezTo>
                  <a:cubicBezTo>
                    <a:pt x="1873" y="1128"/>
                    <a:pt x="1832" y="1364"/>
                    <a:pt x="1778" y="1543"/>
                  </a:cubicBezTo>
                  <a:cubicBezTo>
                    <a:pt x="1711" y="1761"/>
                    <a:pt x="1834" y="1990"/>
                    <a:pt x="2050" y="2056"/>
                  </a:cubicBezTo>
                  <a:cubicBezTo>
                    <a:pt x="2091" y="2068"/>
                    <a:pt x="2132" y="2073"/>
                    <a:pt x="2170" y="2075"/>
                  </a:cubicBezTo>
                  <a:cubicBezTo>
                    <a:pt x="2347" y="2075"/>
                    <a:pt x="2511" y="1959"/>
                    <a:pt x="2565" y="1782"/>
                  </a:cubicBezTo>
                  <a:cubicBezTo>
                    <a:pt x="2776" y="1084"/>
                    <a:pt x="2573" y="670"/>
                    <a:pt x="2362" y="448"/>
                  </a:cubicBezTo>
                  <a:cubicBezTo>
                    <a:pt x="2206" y="280"/>
                    <a:pt x="2005" y="171"/>
                    <a:pt x="1784" y="102"/>
                  </a:cubicBezTo>
                  <a:cubicBezTo>
                    <a:pt x="1542" y="28"/>
                    <a:pt x="1279" y="1"/>
                    <a:pt x="1032" y="1"/>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8"/>
            <p:cNvSpPr/>
            <p:nvPr/>
          </p:nvSpPr>
          <p:spPr>
            <a:xfrm>
              <a:off x="4011775" y="2704125"/>
              <a:ext cx="110825" cy="46250"/>
            </a:xfrm>
            <a:custGeom>
              <a:avLst/>
              <a:gdLst/>
              <a:ahLst/>
              <a:cxnLst/>
              <a:rect l="l" t="t" r="r" b="b"/>
              <a:pathLst>
                <a:path w="4433" h="1850" extrusionOk="0">
                  <a:moveTo>
                    <a:pt x="3974" y="1"/>
                  </a:moveTo>
                  <a:cubicBezTo>
                    <a:pt x="3936" y="1"/>
                    <a:pt x="3897" y="6"/>
                    <a:pt x="3859" y="17"/>
                  </a:cubicBezTo>
                  <a:lnTo>
                    <a:pt x="345" y="1043"/>
                  </a:lnTo>
                  <a:cubicBezTo>
                    <a:pt x="127" y="1106"/>
                    <a:pt x="1" y="1335"/>
                    <a:pt x="65" y="1553"/>
                  </a:cubicBezTo>
                  <a:cubicBezTo>
                    <a:pt x="117" y="1733"/>
                    <a:pt x="281" y="1850"/>
                    <a:pt x="460" y="1850"/>
                  </a:cubicBezTo>
                  <a:cubicBezTo>
                    <a:pt x="498" y="1850"/>
                    <a:pt x="537" y="1844"/>
                    <a:pt x="575" y="1833"/>
                  </a:cubicBezTo>
                  <a:lnTo>
                    <a:pt x="4089" y="808"/>
                  </a:lnTo>
                  <a:cubicBezTo>
                    <a:pt x="4307" y="744"/>
                    <a:pt x="4433" y="515"/>
                    <a:pt x="4369" y="297"/>
                  </a:cubicBezTo>
                  <a:cubicBezTo>
                    <a:pt x="4317" y="118"/>
                    <a:pt x="4152" y="1"/>
                    <a:pt x="397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8"/>
            <p:cNvSpPr/>
            <p:nvPr/>
          </p:nvSpPr>
          <p:spPr>
            <a:xfrm>
              <a:off x="3895525" y="2770275"/>
              <a:ext cx="27175" cy="53525"/>
            </a:xfrm>
            <a:custGeom>
              <a:avLst/>
              <a:gdLst/>
              <a:ahLst/>
              <a:cxnLst/>
              <a:rect l="l" t="t" r="r" b="b"/>
              <a:pathLst>
                <a:path w="1087" h="2141" extrusionOk="0">
                  <a:moveTo>
                    <a:pt x="528" y="1"/>
                  </a:moveTo>
                  <a:lnTo>
                    <a:pt x="528" y="1"/>
                  </a:lnTo>
                  <a:cubicBezTo>
                    <a:pt x="395" y="34"/>
                    <a:pt x="255" y="69"/>
                    <a:pt x="114" y="102"/>
                  </a:cubicBezTo>
                  <a:cubicBezTo>
                    <a:pt x="1" y="669"/>
                    <a:pt x="8" y="1468"/>
                    <a:pt x="640" y="2141"/>
                  </a:cubicBezTo>
                  <a:cubicBezTo>
                    <a:pt x="794" y="2105"/>
                    <a:pt x="943" y="2067"/>
                    <a:pt x="1087" y="2030"/>
                  </a:cubicBezTo>
                  <a:cubicBezTo>
                    <a:pt x="314" y="1365"/>
                    <a:pt x="384" y="514"/>
                    <a:pt x="52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8"/>
            <p:cNvSpPr/>
            <p:nvPr/>
          </p:nvSpPr>
          <p:spPr>
            <a:xfrm>
              <a:off x="3826150" y="2784150"/>
              <a:ext cx="20525" cy="54400"/>
            </a:xfrm>
            <a:custGeom>
              <a:avLst/>
              <a:gdLst/>
              <a:ahLst/>
              <a:cxnLst/>
              <a:rect l="l" t="t" r="r" b="b"/>
              <a:pathLst>
                <a:path w="821" h="2176" extrusionOk="0">
                  <a:moveTo>
                    <a:pt x="682" y="0"/>
                  </a:moveTo>
                  <a:cubicBezTo>
                    <a:pt x="537" y="24"/>
                    <a:pt x="390" y="48"/>
                    <a:pt x="242" y="71"/>
                  </a:cubicBezTo>
                  <a:cubicBezTo>
                    <a:pt x="110" y="456"/>
                    <a:pt x="1" y="998"/>
                    <a:pt x="139" y="1563"/>
                  </a:cubicBezTo>
                  <a:cubicBezTo>
                    <a:pt x="192" y="1781"/>
                    <a:pt x="276" y="1986"/>
                    <a:pt x="395" y="2175"/>
                  </a:cubicBezTo>
                  <a:cubicBezTo>
                    <a:pt x="539" y="2154"/>
                    <a:pt x="681" y="2133"/>
                    <a:pt x="820" y="2110"/>
                  </a:cubicBezTo>
                  <a:cubicBezTo>
                    <a:pt x="240" y="1336"/>
                    <a:pt x="492" y="444"/>
                    <a:pt x="682"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8"/>
            <p:cNvSpPr/>
            <p:nvPr/>
          </p:nvSpPr>
          <p:spPr>
            <a:xfrm>
              <a:off x="3753975" y="2792475"/>
              <a:ext cx="23575" cy="53975"/>
            </a:xfrm>
            <a:custGeom>
              <a:avLst/>
              <a:gdLst/>
              <a:ahLst/>
              <a:cxnLst/>
              <a:rect l="l" t="t" r="r" b="b"/>
              <a:pathLst>
                <a:path w="943" h="2159" extrusionOk="0">
                  <a:moveTo>
                    <a:pt x="943" y="0"/>
                  </a:moveTo>
                  <a:lnTo>
                    <a:pt x="943" y="0"/>
                  </a:lnTo>
                  <a:cubicBezTo>
                    <a:pt x="796" y="11"/>
                    <a:pt x="645" y="23"/>
                    <a:pt x="493" y="32"/>
                  </a:cubicBezTo>
                  <a:cubicBezTo>
                    <a:pt x="267" y="511"/>
                    <a:pt x="1" y="1292"/>
                    <a:pt x="172" y="2071"/>
                  </a:cubicBezTo>
                  <a:cubicBezTo>
                    <a:pt x="178" y="2101"/>
                    <a:pt x="186" y="2130"/>
                    <a:pt x="193" y="2159"/>
                  </a:cubicBezTo>
                  <a:cubicBezTo>
                    <a:pt x="325" y="2151"/>
                    <a:pt x="457" y="2144"/>
                    <a:pt x="590" y="2134"/>
                  </a:cubicBezTo>
                  <a:cubicBezTo>
                    <a:pt x="575" y="2088"/>
                    <a:pt x="561" y="2038"/>
                    <a:pt x="551" y="1988"/>
                  </a:cubicBezTo>
                  <a:cubicBezTo>
                    <a:pt x="378" y="1203"/>
                    <a:pt x="738" y="382"/>
                    <a:pt x="943"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8"/>
            <p:cNvSpPr/>
            <p:nvPr/>
          </p:nvSpPr>
          <p:spPr>
            <a:xfrm>
              <a:off x="3671875" y="2793425"/>
              <a:ext cx="20900" cy="53250"/>
            </a:xfrm>
            <a:custGeom>
              <a:avLst/>
              <a:gdLst/>
              <a:ahLst/>
              <a:cxnLst/>
              <a:rect l="l" t="t" r="r" b="b"/>
              <a:pathLst>
                <a:path w="836" h="2130" extrusionOk="0">
                  <a:moveTo>
                    <a:pt x="428" y="0"/>
                  </a:moveTo>
                  <a:cubicBezTo>
                    <a:pt x="224" y="498"/>
                    <a:pt x="1" y="1321"/>
                    <a:pt x="308" y="2106"/>
                  </a:cubicBezTo>
                  <a:lnTo>
                    <a:pt x="308" y="2104"/>
                  </a:lnTo>
                  <a:cubicBezTo>
                    <a:pt x="454" y="2115"/>
                    <a:pt x="601" y="2122"/>
                    <a:pt x="746" y="2130"/>
                  </a:cubicBezTo>
                  <a:cubicBezTo>
                    <a:pt x="331" y="1342"/>
                    <a:pt x="629" y="465"/>
                    <a:pt x="835" y="23"/>
                  </a:cubicBezTo>
                  <a:cubicBezTo>
                    <a:pt x="701" y="17"/>
                    <a:pt x="564" y="8"/>
                    <a:pt x="42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8"/>
            <p:cNvSpPr/>
            <p:nvPr/>
          </p:nvSpPr>
          <p:spPr>
            <a:xfrm>
              <a:off x="3609375" y="2785650"/>
              <a:ext cx="21900" cy="53750"/>
            </a:xfrm>
            <a:custGeom>
              <a:avLst/>
              <a:gdLst/>
              <a:ahLst/>
              <a:cxnLst/>
              <a:rect l="l" t="t" r="r" b="b"/>
              <a:pathLst>
                <a:path w="876" h="2150" extrusionOk="0">
                  <a:moveTo>
                    <a:pt x="482" y="1"/>
                  </a:moveTo>
                  <a:cubicBezTo>
                    <a:pt x="289" y="461"/>
                    <a:pt x="0" y="1309"/>
                    <a:pt x="103" y="2077"/>
                  </a:cubicBezTo>
                  <a:cubicBezTo>
                    <a:pt x="186" y="2092"/>
                    <a:pt x="270" y="2108"/>
                    <a:pt x="355" y="2123"/>
                  </a:cubicBezTo>
                  <a:cubicBezTo>
                    <a:pt x="406" y="2132"/>
                    <a:pt x="458" y="2141"/>
                    <a:pt x="509" y="2150"/>
                  </a:cubicBezTo>
                  <a:cubicBezTo>
                    <a:pt x="353" y="1409"/>
                    <a:pt x="691" y="491"/>
                    <a:pt x="876" y="70"/>
                  </a:cubicBezTo>
                  <a:cubicBezTo>
                    <a:pt x="745" y="49"/>
                    <a:pt x="614" y="25"/>
                    <a:pt x="482"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8"/>
            <p:cNvSpPr/>
            <p:nvPr/>
          </p:nvSpPr>
          <p:spPr>
            <a:xfrm>
              <a:off x="3553050" y="2772750"/>
              <a:ext cx="27150" cy="53075"/>
            </a:xfrm>
            <a:custGeom>
              <a:avLst/>
              <a:gdLst/>
              <a:ahLst/>
              <a:cxnLst/>
              <a:rect l="l" t="t" r="r" b="b"/>
              <a:pathLst>
                <a:path w="1086" h="2123" extrusionOk="0">
                  <a:moveTo>
                    <a:pt x="691" y="0"/>
                  </a:moveTo>
                  <a:cubicBezTo>
                    <a:pt x="390" y="409"/>
                    <a:pt x="1" y="1112"/>
                    <a:pt x="19" y="2000"/>
                  </a:cubicBezTo>
                  <a:cubicBezTo>
                    <a:pt x="149" y="2042"/>
                    <a:pt x="281" y="2083"/>
                    <a:pt x="413" y="2122"/>
                  </a:cubicBezTo>
                  <a:cubicBezTo>
                    <a:pt x="345" y="1185"/>
                    <a:pt x="803" y="467"/>
                    <a:pt x="1085" y="121"/>
                  </a:cubicBezTo>
                  <a:cubicBezTo>
                    <a:pt x="953" y="83"/>
                    <a:pt x="823" y="42"/>
                    <a:pt x="69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8"/>
            <p:cNvSpPr/>
            <p:nvPr/>
          </p:nvSpPr>
          <p:spPr>
            <a:xfrm>
              <a:off x="3554300" y="2790225"/>
              <a:ext cx="406950" cy="57225"/>
            </a:xfrm>
            <a:custGeom>
              <a:avLst/>
              <a:gdLst/>
              <a:ahLst/>
              <a:cxnLst/>
              <a:rect l="l" t="t" r="r" b="b"/>
              <a:pathLst>
                <a:path w="16278" h="2289" extrusionOk="0">
                  <a:moveTo>
                    <a:pt x="15860" y="1"/>
                  </a:moveTo>
                  <a:cubicBezTo>
                    <a:pt x="14344" y="483"/>
                    <a:pt x="10614" y="1430"/>
                    <a:pt x="6631" y="1430"/>
                  </a:cubicBezTo>
                  <a:cubicBezTo>
                    <a:pt x="4384" y="1430"/>
                    <a:pt x="2056" y="1129"/>
                    <a:pt x="1" y="272"/>
                  </a:cubicBezTo>
                  <a:lnTo>
                    <a:pt x="1" y="272"/>
                  </a:lnTo>
                  <a:lnTo>
                    <a:pt x="199" y="1373"/>
                  </a:lnTo>
                  <a:cubicBezTo>
                    <a:pt x="254" y="1390"/>
                    <a:pt x="308" y="1407"/>
                    <a:pt x="363" y="1423"/>
                  </a:cubicBezTo>
                  <a:cubicBezTo>
                    <a:pt x="990" y="1611"/>
                    <a:pt x="1638" y="1767"/>
                    <a:pt x="2306" y="1894"/>
                  </a:cubicBezTo>
                  <a:cubicBezTo>
                    <a:pt x="2389" y="1909"/>
                    <a:pt x="2473" y="1925"/>
                    <a:pt x="2558" y="1940"/>
                  </a:cubicBezTo>
                  <a:cubicBezTo>
                    <a:pt x="2609" y="1949"/>
                    <a:pt x="2661" y="1958"/>
                    <a:pt x="2712" y="1967"/>
                  </a:cubicBezTo>
                  <a:cubicBezTo>
                    <a:pt x="3454" y="2093"/>
                    <a:pt x="4222" y="2181"/>
                    <a:pt x="5011" y="2232"/>
                  </a:cubicBezTo>
                  <a:cubicBezTo>
                    <a:pt x="5157" y="2243"/>
                    <a:pt x="5302" y="2250"/>
                    <a:pt x="5449" y="2258"/>
                  </a:cubicBezTo>
                  <a:cubicBezTo>
                    <a:pt x="5861" y="2277"/>
                    <a:pt x="6281" y="2288"/>
                    <a:pt x="6705" y="2288"/>
                  </a:cubicBezTo>
                  <a:cubicBezTo>
                    <a:pt x="7189" y="2288"/>
                    <a:pt x="7682" y="2274"/>
                    <a:pt x="8180" y="2249"/>
                  </a:cubicBezTo>
                  <a:cubicBezTo>
                    <a:pt x="8312" y="2241"/>
                    <a:pt x="8444" y="2234"/>
                    <a:pt x="8577" y="2224"/>
                  </a:cubicBezTo>
                  <a:cubicBezTo>
                    <a:pt x="8948" y="2200"/>
                    <a:pt x="9322" y="2170"/>
                    <a:pt x="9699" y="2131"/>
                  </a:cubicBezTo>
                  <a:cubicBezTo>
                    <a:pt x="10242" y="2076"/>
                    <a:pt x="10766" y="2009"/>
                    <a:pt x="11269" y="1934"/>
                  </a:cubicBezTo>
                  <a:cubicBezTo>
                    <a:pt x="11413" y="1911"/>
                    <a:pt x="11553" y="1890"/>
                    <a:pt x="11694" y="1867"/>
                  </a:cubicBezTo>
                  <a:cubicBezTo>
                    <a:pt x="12655" y="1709"/>
                    <a:pt x="13529" y="1526"/>
                    <a:pt x="14289" y="1343"/>
                  </a:cubicBezTo>
                  <a:cubicBezTo>
                    <a:pt x="14442" y="1307"/>
                    <a:pt x="14592" y="1269"/>
                    <a:pt x="14734" y="1232"/>
                  </a:cubicBezTo>
                  <a:cubicBezTo>
                    <a:pt x="15343" y="1078"/>
                    <a:pt x="15864" y="928"/>
                    <a:pt x="16278" y="801"/>
                  </a:cubicBezTo>
                  <a:cubicBezTo>
                    <a:pt x="16278" y="799"/>
                    <a:pt x="16276" y="799"/>
                    <a:pt x="16275" y="796"/>
                  </a:cubicBezTo>
                  <a:cubicBezTo>
                    <a:pt x="16247" y="766"/>
                    <a:pt x="16220" y="731"/>
                    <a:pt x="16194" y="695"/>
                  </a:cubicBezTo>
                  <a:cubicBezTo>
                    <a:pt x="16063" y="514"/>
                    <a:pt x="15946" y="277"/>
                    <a:pt x="15860"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8"/>
            <p:cNvSpPr/>
            <p:nvPr/>
          </p:nvSpPr>
          <p:spPr>
            <a:xfrm>
              <a:off x="3093575" y="3322800"/>
              <a:ext cx="316700" cy="30525"/>
            </a:xfrm>
            <a:custGeom>
              <a:avLst/>
              <a:gdLst/>
              <a:ahLst/>
              <a:cxnLst/>
              <a:rect l="l" t="t" r="r" b="b"/>
              <a:pathLst>
                <a:path w="12668" h="1221" extrusionOk="0">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8"/>
            <p:cNvSpPr/>
            <p:nvPr/>
          </p:nvSpPr>
          <p:spPr>
            <a:xfrm>
              <a:off x="3094025" y="3176400"/>
              <a:ext cx="315850" cy="163350"/>
            </a:xfrm>
            <a:custGeom>
              <a:avLst/>
              <a:gdLst/>
              <a:ahLst/>
              <a:cxnLst/>
              <a:rect l="l" t="t" r="r" b="b"/>
              <a:pathLst>
                <a:path w="12634" h="6534" extrusionOk="0">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8"/>
            <p:cNvSpPr/>
            <p:nvPr/>
          </p:nvSpPr>
          <p:spPr>
            <a:xfrm>
              <a:off x="2912550" y="2568325"/>
              <a:ext cx="686500" cy="674825"/>
            </a:xfrm>
            <a:custGeom>
              <a:avLst/>
              <a:gdLst/>
              <a:ahLst/>
              <a:cxnLst/>
              <a:rect l="l" t="t" r="r" b="b"/>
              <a:pathLst>
                <a:path w="27460" h="26993" extrusionOk="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8"/>
            <p:cNvSpPr/>
            <p:nvPr/>
          </p:nvSpPr>
          <p:spPr>
            <a:xfrm>
              <a:off x="2907375" y="2547350"/>
              <a:ext cx="610875" cy="150325"/>
            </a:xfrm>
            <a:custGeom>
              <a:avLst/>
              <a:gdLst/>
              <a:ahLst/>
              <a:cxnLst/>
              <a:rect l="l" t="t" r="r" b="b"/>
              <a:pathLst>
                <a:path w="24435" h="6013" extrusionOk="0">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8"/>
            <p:cNvSpPr/>
            <p:nvPr/>
          </p:nvSpPr>
          <p:spPr>
            <a:xfrm>
              <a:off x="2920850" y="2556325"/>
              <a:ext cx="583900" cy="132375"/>
            </a:xfrm>
            <a:custGeom>
              <a:avLst/>
              <a:gdLst/>
              <a:ahLst/>
              <a:cxnLst/>
              <a:rect l="l" t="t" r="r" b="b"/>
              <a:pathLst>
                <a:path w="23356" h="5295" extrusionOk="0">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8"/>
            <p:cNvSpPr/>
            <p:nvPr/>
          </p:nvSpPr>
          <p:spPr>
            <a:xfrm>
              <a:off x="2899425" y="2499525"/>
              <a:ext cx="609375" cy="146075"/>
            </a:xfrm>
            <a:custGeom>
              <a:avLst/>
              <a:gdLst/>
              <a:ahLst/>
              <a:cxnLst/>
              <a:rect l="l" t="t" r="r" b="b"/>
              <a:pathLst>
                <a:path w="24375" h="5843" extrusionOk="0">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8"/>
            <p:cNvSpPr/>
            <p:nvPr/>
          </p:nvSpPr>
          <p:spPr>
            <a:xfrm>
              <a:off x="2887125" y="2251925"/>
              <a:ext cx="613475" cy="365800"/>
            </a:xfrm>
            <a:custGeom>
              <a:avLst/>
              <a:gdLst/>
              <a:ahLst/>
              <a:cxnLst/>
              <a:rect l="l" t="t" r="r" b="b"/>
              <a:pathLst>
                <a:path w="24539" h="14632" extrusionOk="0">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8"/>
            <p:cNvSpPr/>
            <p:nvPr/>
          </p:nvSpPr>
          <p:spPr>
            <a:xfrm>
              <a:off x="3314875" y="2660500"/>
              <a:ext cx="279600" cy="551750"/>
            </a:xfrm>
            <a:custGeom>
              <a:avLst/>
              <a:gdLst/>
              <a:ahLst/>
              <a:cxnLst/>
              <a:rect l="l" t="t" r="r" b="b"/>
              <a:pathLst>
                <a:path w="11184" h="22070" extrusionOk="0">
                  <a:moveTo>
                    <a:pt x="6466" y="0"/>
                  </a:moveTo>
                  <a:cubicBezTo>
                    <a:pt x="6386" y="0"/>
                    <a:pt x="6306" y="2"/>
                    <a:pt x="6224" y="7"/>
                  </a:cubicBezTo>
                  <a:cubicBezTo>
                    <a:pt x="2746" y="150"/>
                    <a:pt x="0" y="3401"/>
                    <a:pt x="711" y="7027"/>
                  </a:cubicBezTo>
                  <a:cubicBezTo>
                    <a:pt x="1404" y="10567"/>
                    <a:pt x="2072" y="15602"/>
                    <a:pt x="1510" y="20134"/>
                  </a:cubicBezTo>
                  <a:cubicBezTo>
                    <a:pt x="1509" y="20143"/>
                    <a:pt x="1507" y="20154"/>
                    <a:pt x="1506" y="20164"/>
                  </a:cubicBezTo>
                  <a:cubicBezTo>
                    <a:pt x="1386" y="21135"/>
                    <a:pt x="2086" y="21921"/>
                    <a:pt x="2937" y="22052"/>
                  </a:cubicBezTo>
                  <a:cubicBezTo>
                    <a:pt x="3017" y="22064"/>
                    <a:pt x="3099" y="22070"/>
                    <a:pt x="3181" y="22070"/>
                  </a:cubicBezTo>
                  <a:cubicBezTo>
                    <a:pt x="3440" y="22070"/>
                    <a:pt x="3705" y="22009"/>
                    <a:pt x="3961" y="21874"/>
                  </a:cubicBezTo>
                  <a:cubicBezTo>
                    <a:pt x="8505" y="19487"/>
                    <a:pt x="11183" y="14358"/>
                    <a:pt x="10224" y="9045"/>
                  </a:cubicBezTo>
                  <a:lnTo>
                    <a:pt x="9087" y="2747"/>
                  </a:lnTo>
                  <a:lnTo>
                    <a:pt x="9020" y="2371"/>
                  </a:lnTo>
                  <a:lnTo>
                    <a:pt x="8834" y="1339"/>
                  </a:lnTo>
                  <a:cubicBezTo>
                    <a:pt x="8722" y="723"/>
                    <a:pt x="8246" y="240"/>
                    <a:pt x="7634" y="117"/>
                  </a:cubicBezTo>
                  <a:cubicBezTo>
                    <a:pt x="7239" y="38"/>
                    <a:pt x="6850" y="0"/>
                    <a:pt x="6466"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8"/>
            <p:cNvSpPr/>
            <p:nvPr/>
          </p:nvSpPr>
          <p:spPr>
            <a:xfrm>
              <a:off x="3302175" y="2660500"/>
              <a:ext cx="168350" cy="551775"/>
            </a:xfrm>
            <a:custGeom>
              <a:avLst/>
              <a:gdLst/>
              <a:ahLst/>
              <a:cxnLst/>
              <a:rect l="l" t="t" r="r" b="b"/>
              <a:pathLst>
                <a:path w="6734" h="22071" extrusionOk="0">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8"/>
            <p:cNvSpPr/>
            <p:nvPr/>
          </p:nvSpPr>
          <p:spPr>
            <a:xfrm>
              <a:off x="3058325" y="2355125"/>
              <a:ext cx="367225" cy="231400"/>
            </a:xfrm>
            <a:custGeom>
              <a:avLst/>
              <a:gdLst/>
              <a:ahLst/>
              <a:cxnLst/>
              <a:rect l="l" t="t" r="r" b="b"/>
              <a:pathLst>
                <a:path w="14689" h="9256" extrusionOk="0">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8"/>
            <p:cNvSpPr/>
            <p:nvPr/>
          </p:nvSpPr>
          <p:spPr>
            <a:xfrm>
              <a:off x="3113000" y="2338925"/>
              <a:ext cx="367225" cy="231425"/>
            </a:xfrm>
            <a:custGeom>
              <a:avLst/>
              <a:gdLst/>
              <a:ahLst/>
              <a:cxnLst/>
              <a:rect l="l" t="t" r="r" b="b"/>
              <a:pathLst>
                <a:path w="14689" h="9257" extrusionOk="0">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8"/>
            <p:cNvSpPr/>
            <p:nvPr/>
          </p:nvSpPr>
          <p:spPr>
            <a:xfrm>
              <a:off x="3123025" y="2347900"/>
              <a:ext cx="347150" cy="213450"/>
            </a:xfrm>
            <a:custGeom>
              <a:avLst/>
              <a:gdLst/>
              <a:ahLst/>
              <a:cxnLst/>
              <a:rect l="l" t="t" r="r" b="b"/>
              <a:pathLst>
                <a:path w="13886" h="8538" extrusionOk="0">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8"/>
            <p:cNvSpPr/>
            <p:nvPr/>
          </p:nvSpPr>
          <p:spPr>
            <a:xfrm>
              <a:off x="3383175" y="2379250"/>
              <a:ext cx="56600" cy="89100"/>
            </a:xfrm>
            <a:custGeom>
              <a:avLst/>
              <a:gdLst/>
              <a:ahLst/>
              <a:cxnLst/>
              <a:rect l="l" t="t" r="r" b="b"/>
              <a:pathLst>
                <a:path w="2264" h="3564" extrusionOk="0">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8"/>
            <p:cNvSpPr/>
            <p:nvPr/>
          </p:nvSpPr>
          <p:spPr>
            <a:xfrm>
              <a:off x="3241375" y="2420575"/>
              <a:ext cx="56600" cy="89075"/>
            </a:xfrm>
            <a:custGeom>
              <a:avLst/>
              <a:gdLst/>
              <a:ahLst/>
              <a:cxnLst/>
              <a:rect l="l" t="t" r="r" b="b"/>
              <a:pathLst>
                <a:path w="2264" h="3563" extrusionOk="0">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8"/>
            <p:cNvSpPr/>
            <p:nvPr/>
          </p:nvSpPr>
          <p:spPr>
            <a:xfrm>
              <a:off x="3070400" y="2272900"/>
              <a:ext cx="194200" cy="112100"/>
            </a:xfrm>
            <a:custGeom>
              <a:avLst/>
              <a:gdLst/>
              <a:ahLst/>
              <a:cxnLst/>
              <a:rect l="l" t="t" r="r" b="b"/>
              <a:pathLst>
                <a:path w="7768" h="4484" extrusionOk="0">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8"/>
            <p:cNvSpPr/>
            <p:nvPr/>
          </p:nvSpPr>
          <p:spPr>
            <a:xfrm>
              <a:off x="3070400" y="2342375"/>
              <a:ext cx="17700" cy="25275"/>
            </a:xfrm>
            <a:custGeom>
              <a:avLst/>
              <a:gdLst/>
              <a:ahLst/>
              <a:cxnLst/>
              <a:rect l="l" t="t" r="r" b="b"/>
              <a:pathLst>
                <a:path w="708" h="1011" extrusionOk="0">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8"/>
            <p:cNvSpPr/>
            <p:nvPr/>
          </p:nvSpPr>
          <p:spPr>
            <a:xfrm>
              <a:off x="3084150" y="2479375"/>
              <a:ext cx="48875" cy="74725"/>
            </a:xfrm>
            <a:custGeom>
              <a:avLst/>
              <a:gdLst/>
              <a:ahLst/>
              <a:cxnLst/>
              <a:rect l="l" t="t" r="r" b="b"/>
              <a:pathLst>
                <a:path w="1955" h="2989" extrusionOk="0">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8"/>
            <p:cNvSpPr/>
            <p:nvPr/>
          </p:nvSpPr>
          <p:spPr>
            <a:xfrm>
              <a:off x="3076225" y="2483025"/>
              <a:ext cx="44100" cy="71025"/>
            </a:xfrm>
            <a:custGeom>
              <a:avLst/>
              <a:gdLst/>
              <a:ahLst/>
              <a:cxnLst/>
              <a:rect l="l" t="t" r="r" b="b"/>
              <a:pathLst>
                <a:path w="1764" h="2841" extrusionOk="0">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8"/>
            <p:cNvSpPr/>
            <p:nvPr/>
          </p:nvSpPr>
          <p:spPr>
            <a:xfrm>
              <a:off x="3023625" y="2293425"/>
              <a:ext cx="78100" cy="223300"/>
            </a:xfrm>
            <a:custGeom>
              <a:avLst/>
              <a:gdLst/>
              <a:ahLst/>
              <a:cxnLst/>
              <a:rect l="l" t="t" r="r" b="b"/>
              <a:pathLst>
                <a:path w="3124" h="8932" extrusionOk="0">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8"/>
            <p:cNvSpPr/>
            <p:nvPr/>
          </p:nvSpPr>
          <p:spPr>
            <a:xfrm>
              <a:off x="3115450" y="3232225"/>
              <a:ext cx="290400" cy="75425"/>
            </a:xfrm>
            <a:custGeom>
              <a:avLst/>
              <a:gdLst/>
              <a:ahLst/>
              <a:cxnLst/>
              <a:rect l="l" t="t" r="r" b="b"/>
              <a:pathLst>
                <a:path w="11616" h="3017" extrusionOk="0">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8"/>
            <p:cNvSpPr/>
            <p:nvPr/>
          </p:nvSpPr>
          <p:spPr>
            <a:xfrm>
              <a:off x="3093575" y="3322800"/>
              <a:ext cx="316700" cy="30525"/>
            </a:xfrm>
            <a:custGeom>
              <a:avLst/>
              <a:gdLst/>
              <a:ahLst/>
              <a:cxnLst/>
              <a:rect l="l" t="t" r="r" b="b"/>
              <a:pathLst>
                <a:path w="12668" h="1221" extrusionOk="0">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8"/>
            <p:cNvSpPr/>
            <p:nvPr/>
          </p:nvSpPr>
          <p:spPr>
            <a:xfrm>
              <a:off x="3094025" y="3176400"/>
              <a:ext cx="315850" cy="163350"/>
            </a:xfrm>
            <a:custGeom>
              <a:avLst/>
              <a:gdLst/>
              <a:ahLst/>
              <a:cxnLst/>
              <a:rect l="l" t="t" r="r" b="b"/>
              <a:pathLst>
                <a:path w="12634" h="6534" extrusionOk="0">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8"/>
            <p:cNvSpPr/>
            <p:nvPr/>
          </p:nvSpPr>
          <p:spPr>
            <a:xfrm>
              <a:off x="2912550" y="2568325"/>
              <a:ext cx="686500" cy="674825"/>
            </a:xfrm>
            <a:custGeom>
              <a:avLst/>
              <a:gdLst/>
              <a:ahLst/>
              <a:cxnLst/>
              <a:rect l="l" t="t" r="r" b="b"/>
              <a:pathLst>
                <a:path w="27460" h="26993" extrusionOk="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8"/>
            <p:cNvSpPr/>
            <p:nvPr/>
          </p:nvSpPr>
          <p:spPr>
            <a:xfrm>
              <a:off x="2907375" y="2547350"/>
              <a:ext cx="610875" cy="150325"/>
            </a:xfrm>
            <a:custGeom>
              <a:avLst/>
              <a:gdLst/>
              <a:ahLst/>
              <a:cxnLst/>
              <a:rect l="l" t="t" r="r" b="b"/>
              <a:pathLst>
                <a:path w="24435" h="6013" extrusionOk="0">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8"/>
            <p:cNvSpPr/>
            <p:nvPr/>
          </p:nvSpPr>
          <p:spPr>
            <a:xfrm>
              <a:off x="2920850" y="2556325"/>
              <a:ext cx="583900" cy="132375"/>
            </a:xfrm>
            <a:custGeom>
              <a:avLst/>
              <a:gdLst/>
              <a:ahLst/>
              <a:cxnLst/>
              <a:rect l="l" t="t" r="r" b="b"/>
              <a:pathLst>
                <a:path w="23356" h="5295" extrusionOk="0">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8"/>
            <p:cNvSpPr/>
            <p:nvPr/>
          </p:nvSpPr>
          <p:spPr>
            <a:xfrm>
              <a:off x="2899425" y="2499525"/>
              <a:ext cx="609375" cy="146075"/>
            </a:xfrm>
            <a:custGeom>
              <a:avLst/>
              <a:gdLst/>
              <a:ahLst/>
              <a:cxnLst/>
              <a:rect l="l" t="t" r="r" b="b"/>
              <a:pathLst>
                <a:path w="24375" h="5843" extrusionOk="0">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8"/>
            <p:cNvSpPr/>
            <p:nvPr/>
          </p:nvSpPr>
          <p:spPr>
            <a:xfrm>
              <a:off x="2887125" y="2251925"/>
              <a:ext cx="613475" cy="365800"/>
            </a:xfrm>
            <a:custGeom>
              <a:avLst/>
              <a:gdLst/>
              <a:ahLst/>
              <a:cxnLst/>
              <a:rect l="l" t="t" r="r" b="b"/>
              <a:pathLst>
                <a:path w="24539" h="14632" extrusionOk="0">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8"/>
            <p:cNvSpPr/>
            <p:nvPr/>
          </p:nvSpPr>
          <p:spPr>
            <a:xfrm>
              <a:off x="3314875" y="2660500"/>
              <a:ext cx="279600" cy="551750"/>
            </a:xfrm>
            <a:custGeom>
              <a:avLst/>
              <a:gdLst/>
              <a:ahLst/>
              <a:cxnLst/>
              <a:rect l="l" t="t" r="r" b="b"/>
              <a:pathLst>
                <a:path w="11184" h="22070" extrusionOk="0">
                  <a:moveTo>
                    <a:pt x="6466" y="0"/>
                  </a:moveTo>
                  <a:cubicBezTo>
                    <a:pt x="6385" y="0"/>
                    <a:pt x="6304" y="2"/>
                    <a:pt x="6224" y="5"/>
                  </a:cubicBezTo>
                  <a:cubicBezTo>
                    <a:pt x="2746" y="150"/>
                    <a:pt x="0" y="3399"/>
                    <a:pt x="711" y="7026"/>
                  </a:cubicBezTo>
                  <a:cubicBezTo>
                    <a:pt x="1404" y="10567"/>
                    <a:pt x="2072" y="15600"/>
                    <a:pt x="1510" y="20132"/>
                  </a:cubicBezTo>
                  <a:cubicBezTo>
                    <a:pt x="1509" y="20143"/>
                    <a:pt x="1507" y="20154"/>
                    <a:pt x="1506" y="20164"/>
                  </a:cubicBezTo>
                  <a:cubicBezTo>
                    <a:pt x="1386" y="21135"/>
                    <a:pt x="2086" y="21921"/>
                    <a:pt x="2937" y="22050"/>
                  </a:cubicBezTo>
                  <a:cubicBezTo>
                    <a:pt x="3019" y="22063"/>
                    <a:pt x="3102" y="22069"/>
                    <a:pt x="3186" y="22069"/>
                  </a:cubicBezTo>
                  <a:cubicBezTo>
                    <a:pt x="3442" y="22069"/>
                    <a:pt x="3706" y="22008"/>
                    <a:pt x="3961" y="21874"/>
                  </a:cubicBezTo>
                  <a:cubicBezTo>
                    <a:pt x="8505" y="19487"/>
                    <a:pt x="11183" y="14358"/>
                    <a:pt x="10223" y="9045"/>
                  </a:cubicBezTo>
                  <a:lnTo>
                    <a:pt x="9776" y="6561"/>
                  </a:lnTo>
                  <a:lnTo>
                    <a:pt x="9578" y="5461"/>
                  </a:lnTo>
                  <a:lnTo>
                    <a:pt x="9087" y="2747"/>
                  </a:lnTo>
                  <a:lnTo>
                    <a:pt x="9020" y="2371"/>
                  </a:lnTo>
                  <a:lnTo>
                    <a:pt x="8834" y="1338"/>
                  </a:lnTo>
                  <a:cubicBezTo>
                    <a:pt x="8722" y="723"/>
                    <a:pt x="8246" y="238"/>
                    <a:pt x="7633" y="116"/>
                  </a:cubicBezTo>
                  <a:cubicBezTo>
                    <a:pt x="7239" y="37"/>
                    <a:pt x="6850" y="0"/>
                    <a:pt x="6466"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8"/>
            <p:cNvSpPr/>
            <p:nvPr/>
          </p:nvSpPr>
          <p:spPr>
            <a:xfrm>
              <a:off x="3302175" y="2660500"/>
              <a:ext cx="168350" cy="551775"/>
            </a:xfrm>
            <a:custGeom>
              <a:avLst/>
              <a:gdLst/>
              <a:ahLst/>
              <a:cxnLst/>
              <a:rect l="l" t="t" r="r" b="b"/>
              <a:pathLst>
                <a:path w="6734" h="22071" extrusionOk="0">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8"/>
            <p:cNvSpPr/>
            <p:nvPr/>
          </p:nvSpPr>
          <p:spPr>
            <a:xfrm>
              <a:off x="3058325" y="2355125"/>
              <a:ext cx="367225" cy="231400"/>
            </a:xfrm>
            <a:custGeom>
              <a:avLst/>
              <a:gdLst/>
              <a:ahLst/>
              <a:cxnLst/>
              <a:rect l="l" t="t" r="r" b="b"/>
              <a:pathLst>
                <a:path w="14689" h="9256" extrusionOk="0">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8"/>
            <p:cNvSpPr/>
            <p:nvPr/>
          </p:nvSpPr>
          <p:spPr>
            <a:xfrm>
              <a:off x="3113000" y="2338925"/>
              <a:ext cx="367225" cy="231425"/>
            </a:xfrm>
            <a:custGeom>
              <a:avLst/>
              <a:gdLst/>
              <a:ahLst/>
              <a:cxnLst/>
              <a:rect l="l" t="t" r="r" b="b"/>
              <a:pathLst>
                <a:path w="14689" h="9257" extrusionOk="0">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8"/>
            <p:cNvSpPr/>
            <p:nvPr/>
          </p:nvSpPr>
          <p:spPr>
            <a:xfrm>
              <a:off x="3123025" y="2347900"/>
              <a:ext cx="347150" cy="213450"/>
            </a:xfrm>
            <a:custGeom>
              <a:avLst/>
              <a:gdLst/>
              <a:ahLst/>
              <a:cxnLst/>
              <a:rect l="l" t="t" r="r" b="b"/>
              <a:pathLst>
                <a:path w="13886" h="8538" extrusionOk="0">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8"/>
            <p:cNvSpPr/>
            <p:nvPr/>
          </p:nvSpPr>
          <p:spPr>
            <a:xfrm>
              <a:off x="3383175" y="2379250"/>
              <a:ext cx="56600" cy="89100"/>
            </a:xfrm>
            <a:custGeom>
              <a:avLst/>
              <a:gdLst/>
              <a:ahLst/>
              <a:cxnLst/>
              <a:rect l="l" t="t" r="r" b="b"/>
              <a:pathLst>
                <a:path w="2264" h="3564" extrusionOk="0">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8"/>
            <p:cNvSpPr/>
            <p:nvPr/>
          </p:nvSpPr>
          <p:spPr>
            <a:xfrm>
              <a:off x="3241375" y="2420575"/>
              <a:ext cx="56600" cy="89075"/>
            </a:xfrm>
            <a:custGeom>
              <a:avLst/>
              <a:gdLst/>
              <a:ahLst/>
              <a:cxnLst/>
              <a:rect l="l" t="t" r="r" b="b"/>
              <a:pathLst>
                <a:path w="2264" h="3563" extrusionOk="0">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8"/>
            <p:cNvSpPr/>
            <p:nvPr/>
          </p:nvSpPr>
          <p:spPr>
            <a:xfrm>
              <a:off x="3070400" y="2272900"/>
              <a:ext cx="194200" cy="112100"/>
            </a:xfrm>
            <a:custGeom>
              <a:avLst/>
              <a:gdLst/>
              <a:ahLst/>
              <a:cxnLst/>
              <a:rect l="l" t="t" r="r" b="b"/>
              <a:pathLst>
                <a:path w="7768" h="4484" extrusionOk="0">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8"/>
            <p:cNvSpPr/>
            <p:nvPr/>
          </p:nvSpPr>
          <p:spPr>
            <a:xfrm>
              <a:off x="3070400" y="2342375"/>
              <a:ext cx="17700" cy="25275"/>
            </a:xfrm>
            <a:custGeom>
              <a:avLst/>
              <a:gdLst/>
              <a:ahLst/>
              <a:cxnLst/>
              <a:rect l="l" t="t" r="r" b="b"/>
              <a:pathLst>
                <a:path w="708" h="1011" extrusionOk="0">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8"/>
            <p:cNvSpPr/>
            <p:nvPr/>
          </p:nvSpPr>
          <p:spPr>
            <a:xfrm>
              <a:off x="3084150" y="2479375"/>
              <a:ext cx="48875" cy="74725"/>
            </a:xfrm>
            <a:custGeom>
              <a:avLst/>
              <a:gdLst/>
              <a:ahLst/>
              <a:cxnLst/>
              <a:rect l="l" t="t" r="r" b="b"/>
              <a:pathLst>
                <a:path w="1955" h="2989" extrusionOk="0">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8"/>
            <p:cNvSpPr/>
            <p:nvPr/>
          </p:nvSpPr>
          <p:spPr>
            <a:xfrm>
              <a:off x="3076225" y="2483025"/>
              <a:ext cx="44100" cy="71025"/>
            </a:xfrm>
            <a:custGeom>
              <a:avLst/>
              <a:gdLst/>
              <a:ahLst/>
              <a:cxnLst/>
              <a:rect l="l" t="t" r="r" b="b"/>
              <a:pathLst>
                <a:path w="1764" h="2841" extrusionOk="0">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8"/>
            <p:cNvSpPr/>
            <p:nvPr/>
          </p:nvSpPr>
          <p:spPr>
            <a:xfrm>
              <a:off x="3023625" y="2293425"/>
              <a:ext cx="78100" cy="223300"/>
            </a:xfrm>
            <a:custGeom>
              <a:avLst/>
              <a:gdLst/>
              <a:ahLst/>
              <a:cxnLst/>
              <a:rect l="l" t="t" r="r" b="b"/>
              <a:pathLst>
                <a:path w="3124" h="8932" extrusionOk="0">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8"/>
            <p:cNvSpPr/>
            <p:nvPr/>
          </p:nvSpPr>
          <p:spPr>
            <a:xfrm>
              <a:off x="3115450" y="3232225"/>
              <a:ext cx="290400" cy="75425"/>
            </a:xfrm>
            <a:custGeom>
              <a:avLst/>
              <a:gdLst/>
              <a:ahLst/>
              <a:cxnLst/>
              <a:rect l="l" t="t" r="r" b="b"/>
              <a:pathLst>
                <a:path w="11616" h="3017" extrusionOk="0">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8"/>
            <p:cNvSpPr/>
            <p:nvPr/>
          </p:nvSpPr>
          <p:spPr>
            <a:xfrm>
              <a:off x="2952925" y="2716325"/>
              <a:ext cx="139875" cy="166600"/>
            </a:xfrm>
            <a:custGeom>
              <a:avLst/>
              <a:gdLst/>
              <a:ahLst/>
              <a:cxnLst/>
              <a:rect l="l" t="t" r="r" b="b"/>
              <a:pathLst>
                <a:path w="5595" h="6664" extrusionOk="0">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8"/>
            <p:cNvSpPr/>
            <p:nvPr/>
          </p:nvSpPr>
          <p:spPr>
            <a:xfrm>
              <a:off x="2941100" y="2737225"/>
              <a:ext cx="123825" cy="133175"/>
            </a:xfrm>
            <a:custGeom>
              <a:avLst/>
              <a:gdLst/>
              <a:ahLst/>
              <a:cxnLst/>
              <a:rect l="l" t="t" r="r" b="b"/>
              <a:pathLst>
                <a:path w="4953" h="5327" extrusionOk="0">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8"/>
            <p:cNvSpPr/>
            <p:nvPr/>
          </p:nvSpPr>
          <p:spPr>
            <a:xfrm>
              <a:off x="2964775" y="2776500"/>
              <a:ext cx="41500" cy="61175"/>
            </a:xfrm>
            <a:custGeom>
              <a:avLst/>
              <a:gdLst/>
              <a:ahLst/>
              <a:cxnLst/>
              <a:rect l="l" t="t" r="r" b="b"/>
              <a:pathLst>
                <a:path w="1660" h="2447" extrusionOk="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8"/>
            <p:cNvSpPr/>
            <p:nvPr/>
          </p:nvSpPr>
          <p:spPr>
            <a:xfrm>
              <a:off x="2985500" y="2776500"/>
              <a:ext cx="36075" cy="61175"/>
            </a:xfrm>
            <a:custGeom>
              <a:avLst/>
              <a:gdLst/>
              <a:ahLst/>
              <a:cxnLst/>
              <a:rect l="l" t="t" r="r" b="b"/>
              <a:pathLst>
                <a:path w="1443" h="2447" extrusionOk="0">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8"/>
            <p:cNvSpPr/>
            <p:nvPr/>
          </p:nvSpPr>
          <p:spPr>
            <a:xfrm>
              <a:off x="2952925" y="2716325"/>
              <a:ext cx="139875" cy="166600"/>
            </a:xfrm>
            <a:custGeom>
              <a:avLst/>
              <a:gdLst/>
              <a:ahLst/>
              <a:cxnLst/>
              <a:rect l="l" t="t" r="r" b="b"/>
              <a:pathLst>
                <a:path w="5595" h="6664" extrusionOk="0">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8"/>
            <p:cNvSpPr/>
            <p:nvPr/>
          </p:nvSpPr>
          <p:spPr>
            <a:xfrm>
              <a:off x="2941100" y="2737225"/>
              <a:ext cx="123825" cy="133175"/>
            </a:xfrm>
            <a:custGeom>
              <a:avLst/>
              <a:gdLst/>
              <a:ahLst/>
              <a:cxnLst/>
              <a:rect l="l" t="t" r="r" b="b"/>
              <a:pathLst>
                <a:path w="4953" h="5327" extrusionOk="0">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8"/>
            <p:cNvSpPr/>
            <p:nvPr/>
          </p:nvSpPr>
          <p:spPr>
            <a:xfrm>
              <a:off x="2964775" y="2776500"/>
              <a:ext cx="41500" cy="61175"/>
            </a:xfrm>
            <a:custGeom>
              <a:avLst/>
              <a:gdLst/>
              <a:ahLst/>
              <a:cxnLst/>
              <a:rect l="l" t="t" r="r" b="b"/>
              <a:pathLst>
                <a:path w="1660" h="2447" extrusionOk="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8"/>
            <p:cNvSpPr/>
            <p:nvPr/>
          </p:nvSpPr>
          <p:spPr>
            <a:xfrm>
              <a:off x="2985500" y="2776500"/>
              <a:ext cx="36075" cy="61175"/>
            </a:xfrm>
            <a:custGeom>
              <a:avLst/>
              <a:gdLst/>
              <a:ahLst/>
              <a:cxnLst/>
              <a:rect l="l" t="t" r="r" b="b"/>
              <a:pathLst>
                <a:path w="1443" h="2447" extrusionOk="0">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8"/>
            <p:cNvSpPr/>
            <p:nvPr/>
          </p:nvSpPr>
          <p:spPr>
            <a:xfrm>
              <a:off x="2735825" y="2782850"/>
              <a:ext cx="384850" cy="382025"/>
            </a:xfrm>
            <a:custGeom>
              <a:avLst/>
              <a:gdLst/>
              <a:ahLst/>
              <a:cxnLst/>
              <a:rect l="l" t="t" r="r" b="b"/>
              <a:pathLst>
                <a:path w="15394" h="15281" extrusionOk="0">
                  <a:moveTo>
                    <a:pt x="9764" y="0"/>
                  </a:moveTo>
                  <a:cubicBezTo>
                    <a:pt x="9738" y="0"/>
                    <a:pt x="9712" y="1"/>
                    <a:pt x="9686" y="4"/>
                  </a:cubicBezTo>
                  <a:cubicBezTo>
                    <a:pt x="9610" y="10"/>
                    <a:pt x="8950" y="66"/>
                    <a:pt x="8006" y="269"/>
                  </a:cubicBezTo>
                  <a:cubicBezTo>
                    <a:pt x="7855" y="300"/>
                    <a:pt x="7697" y="337"/>
                    <a:pt x="7532" y="376"/>
                  </a:cubicBezTo>
                  <a:cubicBezTo>
                    <a:pt x="6644" y="596"/>
                    <a:pt x="5579" y="935"/>
                    <a:pt x="4534" y="1458"/>
                  </a:cubicBezTo>
                  <a:lnTo>
                    <a:pt x="4533" y="1458"/>
                  </a:lnTo>
                  <a:cubicBezTo>
                    <a:pt x="4401" y="1524"/>
                    <a:pt x="4271" y="1592"/>
                    <a:pt x="4140" y="1665"/>
                  </a:cubicBezTo>
                  <a:cubicBezTo>
                    <a:pt x="3307" y="2124"/>
                    <a:pt x="2502" y="2707"/>
                    <a:pt x="1827" y="3448"/>
                  </a:cubicBezTo>
                  <a:cubicBezTo>
                    <a:pt x="1718" y="3566"/>
                    <a:pt x="1614" y="3687"/>
                    <a:pt x="1514" y="3815"/>
                  </a:cubicBezTo>
                  <a:cubicBezTo>
                    <a:pt x="1503" y="3827"/>
                    <a:pt x="1494" y="3839"/>
                    <a:pt x="1485" y="3851"/>
                  </a:cubicBezTo>
                  <a:cubicBezTo>
                    <a:pt x="734" y="4805"/>
                    <a:pt x="270" y="5890"/>
                    <a:pt x="99" y="7091"/>
                  </a:cubicBezTo>
                  <a:cubicBezTo>
                    <a:pt x="75" y="7264"/>
                    <a:pt x="55" y="7438"/>
                    <a:pt x="43" y="7616"/>
                  </a:cubicBezTo>
                  <a:cubicBezTo>
                    <a:pt x="1" y="8219"/>
                    <a:pt x="26" y="8852"/>
                    <a:pt x="123" y="9511"/>
                  </a:cubicBezTo>
                  <a:lnTo>
                    <a:pt x="123" y="9510"/>
                  </a:ln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792" y="13036"/>
                    <a:pt x="14774" y="12421"/>
                    <a:pt x="14827" y="12389"/>
                  </a:cubicBezTo>
                  <a:cubicBezTo>
                    <a:pt x="14862" y="12367"/>
                    <a:pt x="14895" y="12342"/>
                    <a:pt x="14927" y="12317"/>
                  </a:cubicBezTo>
                  <a:cubicBezTo>
                    <a:pt x="15298" y="12011"/>
                    <a:pt x="15393" y="11470"/>
                    <a:pt x="15130" y="11053"/>
                  </a:cubicBezTo>
                  <a:cubicBezTo>
                    <a:pt x="14946" y="10760"/>
                    <a:pt x="14632" y="10600"/>
                    <a:pt x="14310" y="10600"/>
                  </a:cubicBezTo>
                  <a:cubicBezTo>
                    <a:pt x="14201" y="10600"/>
                    <a:pt x="14091" y="10619"/>
                    <a:pt x="13985" y="10656"/>
                  </a:cubicBezTo>
                  <a:cubicBezTo>
                    <a:pt x="13919" y="10681"/>
                    <a:pt x="13856" y="10711"/>
                    <a:pt x="13794" y="10749"/>
                  </a:cubicBezTo>
                  <a:cubicBezTo>
                    <a:pt x="13501" y="10934"/>
                    <a:pt x="13109" y="11159"/>
                    <a:pt x="12644" y="11402"/>
                  </a:cubicBezTo>
                  <a:cubicBezTo>
                    <a:pt x="12353" y="11553"/>
                    <a:pt x="12032" y="11712"/>
                    <a:pt x="11691" y="11868"/>
                  </a:cubicBezTo>
                  <a:cubicBezTo>
                    <a:pt x="11549" y="11935"/>
                    <a:pt x="11402" y="12000"/>
                    <a:pt x="11254" y="12065"/>
                  </a:cubicBezTo>
                  <a:cubicBezTo>
                    <a:pt x="10567" y="12364"/>
                    <a:pt x="9816" y="12648"/>
                    <a:pt x="9048" y="12873"/>
                  </a:cubicBezTo>
                  <a:cubicBezTo>
                    <a:pt x="8889" y="12919"/>
                    <a:pt x="8730" y="12963"/>
                    <a:pt x="8571" y="13004"/>
                  </a:cubicBezTo>
                  <a:cubicBezTo>
                    <a:pt x="7771" y="13209"/>
                    <a:pt x="6965" y="13338"/>
                    <a:pt x="6210" y="13338"/>
                  </a:cubicBezTo>
                  <a:cubicBezTo>
                    <a:pt x="6169" y="13338"/>
                    <a:pt x="6128" y="13338"/>
                    <a:pt x="6087" y="13336"/>
                  </a:cubicBezTo>
                  <a:cubicBezTo>
                    <a:pt x="5923" y="13333"/>
                    <a:pt x="5763" y="13324"/>
                    <a:pt x="5605" y="13307"/>
                  </a:cubicBezTo>
                  <a:cubicBezTo>
                    <a:pt x="5133" y="13259"/>
                    <a:pt x="4689" y="13150"/>
                    <a:pt x="4287" y="12965"/>
                  </a:cubicBezTo>
                  <a:cubicBezTo>
                    <a:pt x="4039" y="12851"/>
                    <a:pt x="3813" y="12710"/>
                    <a:pt x="3606" y="12542"/>
                  </a:cubicBezTo>
                  <a:cubicBezTo>
                    <a:pt x="3483" y="12444"/>
                    <a:pt x="3368" y="12336"/>
                    <a:pt x="3259" y="12217"/>
                  </a:cubicBezTo>
                  <a:cubicBezTo>
                    <a:pt x="2845" y="11770"/>
                    <a:pt x="2529" y="11182"/>
                    <a:pt x="2308" y="10452"/>
                  </a:cubicBezTo>
                  <a:cubicBezTo>
                    <a:pt x="2264" y="10311"/>
                    <a:pt x="2224" y="10166"/>
                    <a:pt x="2190" y="10016"/>
                  </a:cubicBezTo>
                  <a:cubicBezTo>
                    <a:pt x="2130" y="9767"/>
                    <a:pt x="2080" y="9505"/>
                    <a:pt x="2040" y="9228"/>
                  </a:cubicBezTo>
                  <a:cubicBezTo>
                    <a:pt x="1955" y="8656"/>
                    <a:pt x="1937" y="8118"/>
                    <a:pt x="1987" y="7613"/>
                  </a:cubicBezTo>
                  <a:cubicBezTo>
                    <a:pt x="2000" y="7459"/>
                    <a:pt x="2021" y="7309"/>
                    <a:pt x="2049" y="7162"/>
                  </a:cubicBezTo>
                  <a:cubicBezTo>
                    <a:pt x="2194" y="6370"/>
                    <a:pt x="2518" y="5662"/>
                    <a:pt x="3024" y="5026"/>
                  </a:cubicBezTo>
                  <a:cubicBezTo>
                    <a:pt x="3094" y="4938"/>
                    <a:pt x="3165" y="4854"/>
                    <a:pt x="3241" y="4772"/>
                  </a:cubicBezTo>
                  <a:cubicBezTo>
                    <a:pt x="3341" y="4660"/>
                    <a:pt x="3445" y="4552"/>
                    <a:pt x="3554" y="4449"/>
                  </a:cubicBezTo>
                  <a:cubicBezTo>
                    <a:pt x="4063" y="3968"/>
                    <a:pt x="4655" y="3575"/>
                    <a:pt x="5269" y="3257"/>
                  </a:cubicBezTo>
                  <a:cubicBezTo>
                    <a:pt x="5407" y="3186"/>
                    <a:pt x="5545" y="3118"/>
                    <a:pt x="5684" y="3053"/>
                  </a:cubicBezTo>
                  <a:cubicBezTo>
                    <a:pt x="6509" y="2672"/>
                    <a:pt x="7347" y="2416"/>
                    <a:pt x="8053" y="2247"/>
                  </a:cubicBezTo>
                  <a:cubicBezTo>
                    <a:pt x="8232" y="2204"/>
                    <a:pt x="8401" y="2167"/>
                    <a:pt x="8560" y="2135"/>
                  </a:cubicBezTo>
                  <a:cubicBezTo>
                    <a:pt x="9313" y="1980"/>
                    <a:pt x="9822" y="1936"/>
                    <a:pt x="9839" y="1935"/>
                  </a:cubicBezTo>
                  <a:cubicBezTo>
                    <a:pt x="10372" y="1891"/>
                    <a:pt x="10769" y="1424"/>
                    <a:pt x="10726" y="893"/>
                  </a:cubicBezTo>
                  <a:cubicBezTo>
                    <a:pt x="10720" y="815"/>
                    <a:pt x="10705" y="743"/>
                    <a:pt x="10682" y="673"/>
                  </a:cubicBezTo>
                  <a:cubicBezTo>
                    <a:pt x="10557" y="279"/>
                    <a:pt x="10189" y="0"/>
                    <a:pt x="976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8"/>
            <p:cNvSpPr/>
            <p:nvPr/>
          </p:nvSpPr>
          <p:spPr>
            <a:xfrm>
              <a:off x="3017125" y="3079575"/>
              <a:ext cx="27725" cy="50200"/>
            </a:xfrm>
            <a:custGeom>
              <a:avLst/>
              <a:gdLst/>
              <a:ahLst/>
              <a:cxnLst/>
              <a:rect l="l" t="t" r="r" b="b"/>
              <a:pathLst>
                <a:path w="1109" h="2008" extrusionOk="0">
                  <a:moveTo>
                    <a:pt x="439" y="1"/>
                  </a:moveTo>
                  <a:cubicBezTo>
                    <a:pt x="297" y="66"/>
                    <a:pt x="150" y="131"/>
                    <a:pt x="0" y="196"/>
                  </a:cubicBezTo>
                  <a:cubicBezTo>
                    <a:pt x="9" y="331"/>
                    <a:pt x="26" y="478"/>
                    <a:pt x="55" y="631"/>
                  </a:cubicBezTo>
                  <a:cubicBezTo>
                    <a:pt x="132" y="1029"/>
                    <a:pt x="307" y="1522"/>
                    <a:pt x="689" y="2008"/>
                  </a:cubicBezTo>
                  <a:cubicBezTo>
                    <a:pt x="833" y="1946"/>
                    <a:pt x="972" y="1884"/>
                    <a:pt x="1109" y="1821"/>
                  </a:cubicBezTo>
                  <a:cubicBezTo>
                    <a:pt x="560" y="1170"/>
                    <a:pt x="441" y="476"/>
                    <a:pt x="439"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8"/>
            <p:cNvSpPr/>
            <p:nvPr/>
          </p:nvSpPr>
          <p:spPr>
            <a:xfrm>
              <a:off x="2948925" y="3104650"/>
              <a:ext cx="33875" cy="48725"/>
            </a:xfrm>
            <a:custGeom>
              <a:avLst/>
              <a:gdLst/>
              <a:ahLst/>
              <a:cxnLst/>
              <a:rect l="l" t="t" r="r" b="b"/>
              <a:pathLst>
                <a:path w="1355" h="1949" extrusionOk="0">
                  <a:moveTo>
                    <a:pt x="524" y="1"/>
                  </a:moveTo>
                  <a:cubicBezTo>
                    <a:pt x="365" y="47"/>
                    <a:pt x="206" y="91"/>
                    <a:pt x="45" y="132"/>
                  </a:cubicBezTo>
                  <a:cubicBezTo>
                    <a:pt x="0" y="452"/>
                    <a:pt x="41" y="796"/>
                    <a:pt x="176" y="1129"/>
                  </a:cubicBezTo>
                  <a:cubicBezTo>
                    <a:pt x="311" y="1467"/>
                    <a:pt x="523" y="1745"/>
                    <a:pt x="780" y="1948"/>
                  </a:cubicBezTo>
                  <a:cubicBezTo>
                    <a:pt x="969" y="1897"/>
                    <a:pt x="1160" y="1841"/>
                    <a:pt x="1354" y="1779"/>
                  </a:cubicBezTo>
                  <a:cubicBezTo>
                    <a:pt x="972" y="1617"/>
                    <a:pt x="712" y="1274"/>
                    <a:pt x="586" y="964"/>
                  </a:cubicBezTo>
                  <a:cubicBezTo>
                    <a:pt x="473" y="684"/>
                    <a:pt x="423" y="331"/>
                    <a:pt x="52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8"/>
            <p:cNvSpPr/>
            <p:nvPr/>
          </p:nvSpPr>
          <p:spPr>
            <a:xfrm>
              <a:off x="2868250" y="3115525"/>
              <a:ext cx="19750" cy="49325"/>
            </a:xfrm>
            <a:custGeom>
              <a:avLst/>
              <a:gdLst/>
              <a:ahLst/>
              <a:cxnLst/>
              <a:rect l="l" t="t" r="r" b="b"/>
              <a:pathLst>
                <a:path w="790" h="1973" extrusionOk="0">
                  <a:moveTo>
                    <a:pt x="308" y="0"/>
                  </a:moveTo>
                  <a:cubicBezTo>
                    <a:pt x="146" y="350"/>
                    <a:pt x="1" y="839"/>
                    <a:pt x="81" y="1376"/>
                  </a:cubicBezTo>
                  <a:cubicBezTo>
                    <a:pt x="110" y="1574"/>
                    <a:pt x="169" y="1763"/>
                    <a:pt x="255" y="1945"/>
                  </a:cubicBezTo>
                  <a:cubicBezTo>
                    <a:pt x="425" y="1960"/>
                    <a:pt x="601" y="1969"/>
                    <a:pt x="779" y="1972"/>
                  </a:cubicBezTo>
                  <a:cubicBezTo>
                    <a:pt x="641" y="1765"/>
                    <a:pt x="554" y="1545"/>
                    <a:pt x="519" y="1313"/>
                  </a:cubicBezTo>
                  <a:cubicBezTo>
                    <a:pt x="441" y="798"/>
                    <a:pt x="631" y="321"/>
                    <a:pt x="790" y="29"/>
                  </a:cubicBezTo>
                  <a:cubicBezTo>
                    <a:pt x="626" y="26"/>
                    <a:pt x="466" y="17"/>
                    <a:pt x="30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8"/>
            <p:cNvSpPr/>
            <p:nvPr/>
          </p:nvSpPr>
          <p:spPr>
            <a:xfrm>
              <a:off x="2786950" y="3088250"/>
              <a:ext cx="39000" cy="48625"/>
            </a:xfrm>
            <a:custGeom>
              <a:avLst/>
              <a:gdLst/>
              <a:ahLst/>
              <a:cxnLst/>
              <a:rect l="l" t="t" r="r" b="b"/>
              <a:pathLst>
                <a:path w="1560" h="1945" extrusionOk="0">
                  <a:moveTo>
                    <a:pt x="1214" y="1"/>
                  </a:moveTo>
                  <a:cubicBezTo>
                    <a:pt x="811" y="205"/>
                    <a:pt x="320" y="550"/>
                    <a:pt x="105" y="1081"/>
                  </a:cubicBezTo>
                  <a:cubicBezTo>
                    <a:pt x="46" y="1226"/>
                    <a:pt x="11" y="1378"/>
                    <a:pt x="1" y="1534"/>
                  </a:cubicBezTo>
                  <a:cubicBezTo>
                    <a:pt x="152" y="1680"/>
                    <a:pt x="311" y="1817"/>
                    <a:pt x="479" y="1944"/>
                  </a:cubicBezTo>
                  <a:cubicBezTo>
                    <a:pt x="417" y="1691"/>
                    <a:pt x="429" y="1458"/>
                    <a:pt x="516" y="1247"/>
                  </a:cubicBezTo>
                  <a:cubicBezTo>
                    <a:pt x="706" y="779"/>
                    <a:pt x="1206" y="484"/>
                    <a:pt x="1559" y="326"/>
                  </a:cubicBezTo>
                  <a:cubicBezTo>
                    <a:pt x="1438" y="228"/>
                    <a:pt x="1321" y="120"/>
                    <a:pt x="121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8"/>
            <p:cNvSpPr/>
            <p:nvPr/>
          </p:nvSpPr>
          <p:spPr>
            <a:xfrm>
              <a:off x="2745750" y="3033225"/>
              <a:ext cx="47775" cy="33325"/>
            </a:xfrm>
            <a:custGeom>
              <a:avLst/>
              <a:gdLst/>
              <a:ahLst/>
              <a:cxnLst/>
              <a:rect l="l" t="t" r="r" b="b"/>
              <a:pathLst>
                <a:path w="1911" h="1333" extrusionOk="0">
                  <a:moveTo>
                    <a:pt x="1793" y="1"/>
                  </a:moveTo>
                  <a:cubicBezTo>
                    <a:pt x="1196" y="67"/>
                    <a:pt x="455" y="292"/>
                    <a:pt x="1" y="804"/>
                  </a:cubicBezTo>
                  <a:cubicBezTo>
                    <a:pt x="51" y="985"/>
                    <a:pt x="107" y="1161"/>
                    <a:pt x="167" y="1332"/>
                  </a:cubicBezTo>
                  <a:cubicBezTo>
                    <a:pt x="519" y="657"/>
                    <a:pt x="1432" y="481"/>
                    <a:pt x="1911" y="437"/>
                  </a:cubicBezTo>
                  <a:cubicBezTo>
                    <a:pt x="1867" y="296"/>
                    <a:pt x="1827" y="151"/>
                    <a:pt x="17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8"/>
            <p:cNvSpPr/>
            <p:nvPr/>
          </p:nvSpPr>
          <p:spPr>
            <a:xfrm>
              <a:off x="2736900" y="2955825"/>
              <a:ext cx="50150" cy="17450"/>
            </a:xfrm>
            <a:custGeom>
              <a:avLst/>
              <a:gdLst/>
              <a:ahLst/>
              <a:cxnLst/>
              <a:rect l="l" t="t" r="r" b="b"/>
              <a:pathLst>
                <a:path w="2006" h="698" extrusionOk="0">
                  <a:moveTo>
                    <a:pt x="905" y="0"/>
                  </a:moveTo>
                  <a:cubicBezTo>
                    <a:pt x="634" y="0"/>
                    <a:pt x="346" y="48"/>
                    <a:pt x="56" y="170"/>
                  </a:cubicBezTo>
                  <a:cubicBezTo>
                    <a:pt x="30" y="343"/>
                    <a:pt x="12" y="519"/>
                    <a:pt x="0" y="697"/>
                  </a:cubicBezTo>
                  <a:cubicBezTo>
                    <a:pt x="315" y="508"/>
                    <a:pt x="632" y="440"/>
                    <a:pt x="925" y="440"/>
                  </a:cubicBezTo>
                  <a:cubicBezTo>
                    <a:pt x="1332" y="440"/>
                    <a:pt x="1694" y="572"/>
                    <a:pt x="1942" y="694"/>
                  </a:cubicBezTo>
                  <a:cubicBezTo>
                    <a:pt x="1957" y="540"/>
                    <a:pt x="1978" y="390"/>
                    <a:pt x="2006" y="243"/>
                  </a:cubicBezTo>
                  <a:cubicBezTo>
                    <a:pt x="1715" y="117"/>
                    <a:pt x="1330" y="0"/>
                    <a:pt x="90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8"/>
            <p:cNvSpPr/>
            <p:nvPr/>
          </p:nvSpPr>
          <p:spPr>
            <a:xfrm>
              <a:off x="2772900" y="2869025"/>
              <a:ext cx="51800" cy="33125"/>
            </a:xfrm>
            <a:custGeom>
              <a:avLst/>
              <a:gdLst/>
              <a:ahLst/>
              <a:cxnLst/>
              <a:rect l="l" t="t" r="r" b="b"/>
              <a:pathLst>
                <a:path w="2072" h="1325" extrusionOk="0">
                  <a:moveTo>
                    <a:pt x="343" y="1"/>
                  </a:moveTo>
                  <a:cubicBezTo>
                    <a:pt x="235" y="118"/>
                    <a:pt x="131" y="240"/>
                    <a:pt x="31" y="366"/>
                  </a:cubicBezTo>
                  <a:cubicBezTo>
                    <a:pt x="20" y="378"/>
                    <a:pt x="11" y="392"/>
                    <a:pt x="1" y="404"/>
                  </a:cubicBezTo>
                  <a:cubicBezTo>
                    <a:pt x="1050" y="492"/>
                    <a:pt x="1550" y="1017"/>
                    <a:pt x="1756" y="1325"/>
                  </a:cubicBezTo>
                  <a:cubicBezTo>
                    <a:pt x="1858" y="1213"/>
                    <a:pt x="1962" y="1105"/>
                    <a:pt x="2071" y="1002"/>
                  </a:cubicBezTo>
                  <a:cubicBezTo>
                    <a:pt x="1811" y="648"/>
                    <a:pt x="1291" y="159"/>
                    <a:pt x="34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8"/>
            <p:cNvSpPr/>
            <p:nvPr/>
          </p:nvSpPr>
          <p:spPr>
            <a:xfrm>
              <a:off x="2839325" y="2819275"/>
              <a:ext cx="38600" cy="45025"/>
            </a:xfrm>
            <a:custGeom>
              <a:avLst/>
              <a:gdLst/>
              <a:ahLst/>
              <a:cxnLst/>
              <a:rect l="l" t="t" r="r" b="b"/>
              <a:pathLst>
                <a:path w="1544" h="1801" extrusionOk="0">
                  <a:moveTo>
                    <a:pt x="393" y="1"/>
                  </a:moveTo>
                  <a:cubicBezTo>
                    <a:pt x="261" y="67"/>
                    <a:pt x="131" y="135"/>
                    <a:pt x="0" y="208"/>
                  </a:cubicBezTo>
                  <a:cubicBezTo>
                    <a:pt x="484" y="1026"/>
                    <a:pt x="874" y="1521"/>
                    <a:pt x="1127" y="1800"/>
                  </a:cubicBezTo>
                  <a:cubicBezTo>
                    <a:pt x="1265" y="1729"/>
                    <a:pt x="1405" y="1661"/>
                    <a:pt x="1544" y="1596"/>
                  </a:cubicBezTo>
                  <a:cubicBezTo>
                    <a:pt x="1327" y="1373"/>
                    <a:pt x="921" y="893"/>
                    <a:pt x="3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8"/>
            <p:cNvSpPr/>
            <p:nvPr/>
          </p:nvSpPr>
          <p:spPr>
            <a:xfrm>
              <a:off x="2920500" y="2789525"/>
              <a:ext cx="29300" cy="49500"/>
            </a:xfrm>
            <a:custGeom>
              <a:avLst/>
              <a:gdLst/>
              <a:ahLst/>
              <a:cxnLst/>
              <a:rect l="l" t="t" r="r" b="b"/>
              <a:pathLst>
                <a:path w="1172" h="1980" extrusionOk="0">
                  <a:moveTo>
                    <a:pt x="617" y="0"/>
                  </a:moveTo>
                  <a:cubicBezTo>
                    <a:pt x="468" y="33"/>
                    <a:pt x="308" y="68"/>
                    <a:pt x="145" y="109"/>
                  </a:cubicBezTo>
                  <a:cubicBezTo>
                    <a:pt x="1" y="1004"/>
                    <a:pt x="351" y="1622"/>
                    <a:pt x="666" y="1980"/>
                  </a:cubicBezTo>
                  <a:cubicBezTo>
                    <a:pt x="843" y="1937"/>
                    <a:pt x="1014" y="1900"/>
                    <a:pt x="1172" y="1868"/>
                  </a:cubicBezTo>
                  <a:cubicBezTo>
                    <a:pt x="902" y="1639"/>
                    <a:pt x="372" y="1041"/>
                    <a:pt x="617"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8"/>
            <p:cNvSpPr/>
            <p:nvPr/>
          </p:nvSpPr>
          <p:spPr>
            <a:xfrm>
              <a:off x="3067125" y="3030950"/>
              <a:ext cx="62450" cy="74525"/>
            </a:xfrm>
            <a:custGeom>
              <a:avLst/>
              <a:gdLst/>
              <a:ahLst/>
              <a:cxnLst/>
              <a:rect l="l" t="t" r="r" b="b"/>
              <a:pathLst>
                <a:path w="2498" h="2981" extrusionOk="0">
                  <a:moveTo>
                    <a:pt x="1154" y="1"/>
                  </a:moveTo>
                  <a:lnTo>
                    <a:pt x="211" y="523"/>
                  </a:lnTo>
                  <a:cubicBezTo>
                    <a:pt x="62" y="608"/>
                    <a:pt x="1" y="820"/>
                    <a:pt x="28" y="1096"/>
                  </a:cubicBezTo>
                  <a:cubicBezTo>
                    <a:pt x="30" y="1107"/>
                    <a:pt x="30" y="1119"/>
                    <a:pt x="31" y="1129"/>
                  </a:cubicBezTo>
                  <a:cubicBezTo>
                    <a:pt x="36" y="1175"/>
                    <a:pt x="43" y="1220"/>
                    <a:pt x="52" y="1267"/>
                  </a:cubicBezTo>
                  <a:cubicBezTo>
                    <a:pt x="93" y="1476"/>
                    <a:pt x="175" y="1708"/>
                    <a:pt x="295" y="1944"/>
                  </a:cubicBezTo>
                  <a:cubicBezTo>
                    <a:pt x="311" y="1975"/>
                    <a:pt x="327" y="2003"/>
                    <a:pt x="343" y="2034"/>
                  </a:cubicBezTo>
                  <a:cubicBezTo>
                    <a:pt x="513" y="2338"/>
                    <a:pt x="717" y="2590"/>
                    <a:pt x="919" y="2756"/>
                  </a:cubicBezTo>
                  <a:cubicBezTo>
                    <a:pt x="943" y="2774"/>
                    <a:pt x="966" y="2792"/>
                    <a:pt x="989" y="2809"/>
                  </a:cubicBezTo>
                  <a:cubicBezTo>
                    <a:pt x="1001" y="2818"/>
                    <a:pt x="1011" y="2826"/>
                    <a:pt x="1022" y="2833"/>
                  </a:cubicBezTo>
                  <a:cubicBezTo>
                    <a:pt x="1159" y="2928"/>
                    <a:pt x="1291" y="2980"/>
                    <a:pt x="1406" y="2980"/>
                  </a:cubicBezTo>
                  <a:cubicBezTo>
                    <a:pt x="1461" y="2980"/>
                    <a:pt x="1511" y="2968"/>
                    <a:pt x="1557" y="2942"/>
                  </a:cubicBezTo>
                  <a:lnTo>
                    <a:pt x="2497" y="2420"/>
                  </a:lnTo>
                  <a:lnTo>
                    <a:pt x="1154" y="1"/>
                  </a:ln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8"/>
            <p:cNvSpPr/>
            <p:nvPr/>
          </p:nvSpPr>
          <p:spPr>
            <a:xfrm>
              <a:off x="3088500" y="2995375"/>
              <a:ext cx="87375" cy="98250"/>
            </a:xfrm>
            <a:custGeom>
              <a:avLst/>
              <a:gdLst/>
              <a:ahLst/>
              <a:cxnLst/>
              <a:rect l="l" t="t" r="r" b="b"/>
              <a:pathLst>
                <a:path w="3495" h="3930" extrusionOk="0">
                  <a:moveTo>
                    <a:pt x="1538" y="0"/>
                  </a:moveTo>
                  <a:cubicBezTo>
                    <a:pt x="1538" y="0"/>
                    <a:pt x="705" y="355"/>
                    <a:pt x="299" y="1424"/>
                  </a:cubicBezTo>
                  <a:cubicBezTo>
                    <a:pt x="0" y="1591"/>
                    <a:pt x="59" y="2266"/>
                    <a:pt x="429" y="2934"/>
                  </a:cubicBezTo>
                  <a:cubicBezTo>
                    <a:pt x="744" y="3501"/>
                    <a:pt x="1183" y="3881"/>
                    <a:pt x="1491" y="3881"/>
                  </a:cubicBezTo>
                  <a:cubicBezTo>
                    <a:pt x="1537" y="3881"/>
                    <a:pt x="1580" y="3872"/>
                    <a:pt x="1619" y="3855"/>
                  </a:cubicBezTo>
                  <a:lnTo>
                    <a:pt x="1626" y="3864"/>
                  </a:lnTo>
                  <a:cubicBezTo>
                    <a:pt x="1841" y="3911"/>
                    <a:pt x="2043" y="3930"/>
                    <a:pt x="2228" y="3930"/>
                  </a:cubicBezTo>
                  <a:cubicBezTo>
                    <a:pt x="3005" y="3930"/>
                    <a:pt x="3495" y="3599"/>
                    <a:pt x="3495" y="3599"/>
                  </a:cubicBezTo>
                  <a:lnTo>
                    <a:pt x="1538" y="0"/>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8"/>
            <p:cNvSpPr/>
            <p:nvPr/>
          </p:nvSpPr>
          <p:spPr>
            <a:xfrm>
              <a:off x="3116700" y="2994000"/>
              <a:ext cx="69100" cy="92075"/>
            </a:xfrm>
            <a:custGeom>
              <a:avLst/>
              <a:gdLst/>
              <a:ahLst/>
              <a:cxnLst/>
              <a:rect l="l" t="t" r="r" b="b"/>
              <a:pathLst>
                <a:path w="2764" h="3683" extrusionOk="0">
                  <a:moveTo>
                    <a:pt x="633" y="0"/>
                  </a:moveTo>
                  <a:cubicBezTo>
                    <a:pt x="551" y="0"/>
                    <a:pt x="476" y="18"/>
                    <a:pt x="410" y="55"/>
                  </a:cubicBezTo>
                  <a:cubicBezTo>
                    <a:pt x="1" y="282"/>
                    <a:pt x="45" y="1158"/>
                    <a:pt x="491" y="2070"/>
                  </a:cubicBezTo>
                  <a:cubicBezTo>
                    <a:pt x="525" y="2141"/>
                    <a:pt x="563" y="2214"/>
                    <a:pt x="604" y="2285"/>
                  </a:cubicBezTo>
                  <a:cubicBezTo>
                    <a:pt x="688" y="2439"/>
                    <a:pt x="781" y="2585"/>
                    <a:pt x="878" y="2719"/>
                  </a:cubicBezTo>
                  <a:cubicBezTo>
                    <a:pt x="1302" y="3310"/>
                    <a:pt x="1802" y="3683"/>
                    <a:pt x="2173" y="3683"/>
                  </a:cubicBezTo>
                  <a:cubicBezTo>
                    <a:pt x="2253" y="3683"/>
                    <a:pt x="2328" y="3665"/>
                    <a:pt x="2394" y="3628"/>
                  </a:cubicBezTo>
                  <a:cubicBezTo>
                    <a:pt x="2760" y="3424"/>
                    <a:pt x="2764" y="2701"/>
                    <a:pt x="2439" y="1897"/>
                  </a:cubicBezTo>
                  <a:cubicBezTo>
                    <a:pt x="2373" y="1733"/>
                    <a:pt x="2294" y="1565"/>
                    <a:pt x="2200" y="1397"/>
                  </a:cubicBezTo>
                  <a:cubicBezTo>
                    <a:pt x="2146" y="1299"/>
                    <a:pt x="2088" y="1205"/>
                    <a:pt x="2029" y="1114"/>
                  </a:cubicBezTo>
                  <a:cubicBezTo>
                    <a:pt x="1587" y="436"/>
                    <a:pt x="1034" y="0"/>
                    <a:pt x="63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8"/>
            <p:cNvSpPr/>
            <p:nvPr/>
          </p:nvSpPr>
          <p:spPr>
            <a:xfrm>
              <a:off x="3133025" y="3003575"/>
              <a:ext cx="49075" cy="69275"/>
            </a:xfrm>
            <a:custGeom>
              <a:avLst/>
              <a:gdLst/>
              <a:ahLst/>
              <a:cxnLst/>
              <a:rect l="l" t="t" r="r" b="b"/>
              <a:pathLst>
                <a:path w="1963" h="2771" extrusionOk="0">
                  <a:moveTo>
                    <a:pt x="304" y="0"/>
                  </a:moveTo>
                  <a:cubicBezTo>
                    <a:pt x="243" y="0"/>
                    <a:pt x="187" y="14"/>
                    <a:pt x="137" y="42"/>
                  </a:cubicBezTo>
                  <a:cubicBezTo>
                    <a:pt x="81" y="73"/>
                    <a:pt x="35" y="122"/>
                    <a:pt x="1" y="184"/>
                  </a:cubicBezTo>
                  <a:cubicBezTo>
                    <a:pt x="341" y="208"/>
                    <a:pt x="809" y="623"/>
                    <a:pt x="1149" y="1234"/>
                  </a:cubicBezTo>
                  <a:cubicBezTo>
                    <a:pt x="1491" y="1849"/>
                    <a:pt x="1594" y="2470"/>
                    <a:pt x="1430" y="2770"/>
                  </a:cubicBezTo>
                  <a:cubicBezTo>
                    <a:pt x="1440" y="2770"/>
                    <a:pt x="1450" y="2771"/>
                    <a:pt x="1459" y="2771"/>
                  </a:cubicBezTo>
                  <a:cubicBezTo>
                    <a:pt x="1521" y="2771"/>
                    <a:pt x="1579" y="2758"/>
                    <a:pt x="1630" y="2729"/>
                  </a:cubicBezTo>
                  <a:cubicBezTo>
                    <a:pt x="1962" y="2544"/>
                    <a:pt x="1897" y="1794"/>
                    <a:pt x="1485" y="1052"/>
                  </a:cubicBezTo>
                  <a:cubicBezTo>
                    <a:pt x="1135" y="422"/>
                    <a:pt x="647" y="0"/>
                    <a:pt x="304" y="0"/>
                  </a:cubicBezTo>
                  <a:close/>
                </a:path>
              </a:pathLst>
            </a:custGeom>
            <a:solidFill>
              <a:srgbClr val="F4A6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8"/>
            <p:cNvSpPr/>
            <p:nvPr/>
          </p:nvSpPr>
          <p:spPr>
            <a:xfrm>
              <a:off x="3129000" y="3008175"/>
              <a:ext cx="42225" cy="64650"/>
            </a:xfrm>
            <a:custGeom>
              <a:avLst/>
              <a:gdLst/>
              <a:ahLst/>
              <a:cxnLst/>
              <a:rect l="l" t="t" r="r" b="b"/>
              <a:pathLst>
                <a:path w="1689" h="2586" extrusionOk="0">
                  <a:moveTo>
                    <a:pt x="162" y="0"/>
                  </a:moveTo>
                  <a:lnTo>
                    <a:pt x="162" y="0"/>
                  </a:lnTo>
                  <a:cubicBezTo>
                    <a:pt x="1" y="295"/>
                    <a:pt x="99" y="903"/>
                    <a:pt x="430" y="1509"/>
                  </a:cubicBezTo>
                  <a:cubicBezTo>
                    <a:pt x="434" y="1518"/>
                    <a:pt x="439" y="1525"/>
                    <a:pt x="443" y="1534"/>
                  </a:cubicBezTo>
                  <a:cubicBezTo>
                    <a:pt x="584" y="1789"/>
                    <a:pt x="748" y="2009"/>
                    <a:pt x="914" y="2181"/>
                  </a:cubicBezTo>
                  <a:cubicBezTo>
                    <a:pt x="1149" y="2424"/>
                    <a:pt x="1391" y="2570"/>
                    <a:pt x="1591" y="2586"/>
                  </a:cubicBezTo>
                  <a:cubicBezTo>
                    <a:pt x="1675" y="2433"/>
                    <a:pt x="1688" y="2196"/>
                    <a:pt x="1635" y="1919"/>
                  </a:cubicBezTo>
                  <a:cubicBezTo>
                    <a:pt x="1591" y="1680"/>
                    <a:pt x="1498" y="1409"/>
                    <a:pt x="1357" y="1138"/>
                  </a:cubicBezTo>
                  <a:cubicBezTo>
                    <a:pt x="1341" y="1109"/>
                    <a:pt x="1326" y="1079"/>
                    <a:pt x="1310" y="1050"/>
                  </a:cubicBezTo>
                  <a:cubicBezTo>
                    <a:pt x="970" y="438"/>
                    <a:pt x="502" y="24"/>
                    <a:pt x="162"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8"/>
            <p:cNvSpPr/>
            <p:nvPr/>
          </p:nvSpPr>
          <p:spPr>
            <a:xfrm>
              <a:off x="3127225" y="2999175"/>
              <a:ext cx="80800" cy="41325"/>
            </a:xfrm>
            <a:custGeom>
              <a:avLst/>
              <a:gdLst/>
              <a:ahLst/>
              <a:cxnLst/>
              <a:rect l="l" t="t" r="r" b="b"/>
              <a:pathLst>
                <a:path w="3232" h="1653" extrusionOk="0">
                  <a:moveTo>
                    <a:pt x="2008" y="1"/>
                  </a:moveTo>
                  <a:cubicBezTo>
                    <a:pt x="1194" y="1"/>
                    <a:pt x="348" y="772"/>
                    <a:pt x="169" y="945"/>
                  </a:cubicBezTo>
                  <a:cubicBezTo>
                    <a:pt x="5" y="1102"/>
                    <a:pt x="1" y="1363"/>
                    <a:pt x="158" y="1526"/>
                  </a:cubicBezTo>
                  <a:cubicBezTo>
                    <a:pt x="239" y="1610"/>
                    <a:pt x="347" y="1653"/>
                    <a:pt x="455" y="1653"/>
                  </a:cubicBezTo>
                  <a:cubicBezTo>
                    <a:pt x="558" y="1653"/>
                    <a:pt x="660" y="1614"/>
                    <a:pt x="740" y="1537"/>
                  </a:cubicBezTo>
                  <a:cubicBezTo>
                    <a:pt x="1073" y="1216"/>
                    <a:pt x="1662" y="823"/>
                    <a:pt x="2007" y="823"/>
                  </a:cubicBezTo>
                  <a:cubicBezTo>
                    <a:pt x="2042" y="823"/>
                    <a:pt x="2074" y="827"/>
                    <a:pt x="2103" y="836"/>
                  </a:cubicBezTo>
                  <a:cubicBezTo>
                    <a:pt x="2258" y="881"/>
                    <a:pt x="2344" y="1105"/>
                    <a:pt x="2388" y="1287"/>
                  </a:cubicBezTo>
                  <a:cubicBezTo>
                    <a:pt x="2434" y="1474"/>
                    <a:pt x="2603" y="1600"/>
                    <a:pt x="2789" y="1600"/>
                  </a:cubicBezTo>
                  <a:cubicBezTo>
                    <a:pt x="2821" y="1600"/>
                    <a:pt x="2854" y="1596"/>
                    <a:pt x="2886" y="1588"/>
                  </a:cubicBezTo>
                  <a:cubicBezTo>
                    <a:pt x="2926" y="1578"/>
                    <a:pt x="2964" y="1563"/>
                    <a:pt x="2998" y="1542"/>
                  </a:cubicBezTo>
                  <a:cubicBezTo>
                    <a:pt x="3150" y="1452"/>
                    <a:pt x="3232" y="1270"/>
                    <a:pt x="3188" y="1090"/>
                  </a:cubicBezTo>
                  <a:cubicBezTo>
                    <a:pt x="3014" y="381"/>
                    <a:pt x="2626" y="130"/>
                    <a:pt x="2330" y="45"/>
                  </a:cubicBezTo>
                  <a:cubicBezTo>
                    <a:pt x="2225" y="14"/>
                    <a:pt x="2117" y="1"/>
                    <a:pt x="200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8"/>
            <p:cNvSpPr/>
            <p:nvPr/>
          </p:nvSpPr>
          <p:spPr>
            <a:xfrm>
              <a:off x="3119875" y="2973800"/>
              <a:ext cx="80650" cy="45950"/>
            </a:xfrm>
            <a:custGeom>
              <a:avLst/>
              <a:gdLst/>
              <a:ahLst/>
              <a:cxnLst/>
              <a:rect l="l" t="t" r="r" b="b"/>
              <a:pathLst>
                <a:path w="3226" h="1838" extrusionOk="0">
                  <a:moveTo>
                    <a:pt x="2005" y="0"/>
                  </a:moveTo>
                  <a:cubicBezTo>
                    <a:pt x="1143" y="0"/>
                    <a:pt x="312" y="961"/>
                    <a:pt x="145" y="1166"/>
                  </a:cubicBezTo>
                  <a:cubicBezTo>
                    <a:pt x="1" y="1342"/>
                    <a:pt x="27" y="1601"/>
                    <a:pt x="204" y="1745"/>
                  </a:cubicBezTo>
                  <a:cubicBezTo>
                    <a:pt x="280" y="1807"/>
                    <a:pt x="372" y="1837"/>
                    <a:pt x="463" y="1837"/>
                  </a:cubicBezTo>
                  <a:cubicBezTo>
                    <a:pt x="582" y="1837"/>
                    <a:pt x="701" y="1785"/>
                    <a:pt x="783" y="1686"/>
                  </a:cubicBezTo>
                  <a:cubicBezTo>
                    <a:pt x="1088" y="1311"/>
                    <a:pt x="1664" y="824"/>
                    <a:pt x="2003" y="824"/>
                  </a:cubicBezTo>
                  <a:cubicBezTo>
                    <a:pt x="2020" y="824"/>
                    <a:pt x="2037" y="826"/>
                    <a:pt x="2053" y="828"/>
                  </a:cubicBezTo>
                  <a:cubicBezTo>
                    <a:pt x="2212" y="854"/>
                    <a:pt x="2324" y="1066"/>
                    <a:pt x="2390" y="1242"/>
                  </a:cubicBezTo>
                  <a:cubicBezTo>
                    <a:pt x="2452" y="1406"/>
                    <a:pt x="2608" y="1508"/>
                    <a:pt x="2774" y="1508"/>
                  </a:cubicBezTo>
                  <a:cubicBezTo>
                    <a:pt x="2823" y="1508"/>
                    <a:pt x="2872" y="1499"/>
                    <a:pt x="2920" y="1481"/>
                  </a:cubicBezTo>
                  <a:cubicBezTo>
                    <a:pt x="2958" y="1466"/>
                    <a:pt x="2994" y="1446"/>
                    <a:pt x="3026" y="1422"/>
                  </a:cubicBezTo>
                  <a:cubicBezTo>
                    <a:pt x="3165" y="1314"/>
                    <a:pt x="3226" y="1125"/>
                    <a:pt x="3159" y="951"/>
                  </a:cubicBezTo>
                  <a:cubicBezTo>
                    <a:pt x="2903" y="268"/>
                    <a:pt x="2488" y="65"/>
                    <a:pt x="2185" y="15"/>
                  </a:cubicBezTo>
                  <a:cubicBezTo>
                    <a:pt x="2125" y="5"/>
                    <a:pt x="2065" y="0"/>
                    <a:pt x="200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8"/>
            <p:cNvSpPr/>
            <p:nvPr/>
          </p:nvSpPr>
          <p:spPr>
            <a:xfrm>
              <a:off x="3139725" y="3034050"/>
              <a:ext cx="73200" cy="45725"/>
            </a:xfrm>
            <a:custGeom>
              <a:avLst/>
              <a:gdLst/>
              <a:ahLst/>
              <a:cxnLst/>
              <a:rect l="l" t="t" r="r" b="b"/>
              <a:pathLst>
                <a:path w="2928" h="1829" extrusionOk="0">
                  <a:moveTo>
                    <a:pt x="1634" y="1"/>
                  </a:moveTo>
                  <a:cubicBezTo>
                    <a:pt x="1395" y="1"/>
                    <a:pt x="1152" y="43"/>
                    <a:pt x="928" y="103"/>
                  </a:cubicBezTo>
                  <a:cubicBezTo>
                    <a:pt x="507" y="215"/>
                    <a:pt x="157" y="389"/>
                    <a:pt x="39" y="451"/>
                  </a:cubicBezTo>
                  <a:cubicBezTo>
                    <a:pt x="25" y="459"/>
                    <a:pt x="13" y="465"/>
                    <a:pt x="1" y="474"/>
                  </a:cubicBezTo>
                  <a:cubicBezTo>
                    <a:pt x="5" y="483"/>
                    <a:pt x="10" y="490"/>
                    <a:pt x="14" y="499"/>
                  </a:cubicBezTo>
                  <a:cubicBezTo>
                    <a:pt x="155" y="754"/>
                    <a:pt x="319" y="974"/>
                    <a:pt x="485" y="1146"/>
                  </a:cubicBezTo>
                  <a:cubicBezTo>
                    <a:pt x="694" y="1043"/>
                    <a:pt x="958" y="945"/>
                    <a:pt x="1206" y="884"/>
                  </a:cubicBezTo>
                  <a:cubicBezTo>
                    <a:pt x="1362" y="847"/>
                    <a:pt x="1513" y="824"/>
                    <a:pt x="1641" y="824"/>
                  </a:cubicBezTo>
                  <a:cubicBezTo>
                    <a:pt x="1742" y="824"/>
                    <a:pt x="1829" y="838"/>
                    <a:pt x="1896" y="869"/>
                  </a:cubicBezTo>
                  <a:cubicBezTo>
                    <a:pt x="1906" y="875"/>
                    <a:pt x="1917" y="881"/>
                    <a:pt x="1926" y="887"/>
                  </a:cubicBezTo>
                  <a:cubicBezTo>
                    <a:pt x="2064" y="974"/>
                    <a:pt x="2082" y="1214"/>
                    <a:pt x="2074" y="1399"/>
                  </a:cubicBezTo>
                  <a:cubicBezTo>
                    <a:pt x="2064" y="1626"/>
                    <a:pt x="2239" y="1819"/>
                    <a:pt x="2468" y="1828"/>
                  </a:cubicBezTo>
                  <a:cubicBezTo>
                    <a:pt x="2473" y="1828"/>
                    <a:pt x="2478" y="1828"/>
                    <a:pt x="2484" y="1828"/>
                  </a:cubicBezTo>
                  <a:cubicBezTo>
                    <a:pt x="2519" y="1828"/>
                    <a:pt x="2555" y="1824"/>
                    <a:pt x="2588" y="1816"/>
                  </a:cubicBezTo>
                  <a:cubicBezTo>
                    <a:pt x="2759" y="1772"/>
                    <a:pt x="2889" y="1620"/>
                    <a:pt x="2897" y="1434"/>
                  </a:cubicBezTo>
                  <a:cubicBezTo>
                    <a:pt x="2927" y="705"/>
                    <a:pt x="2626" y="356"/>
                    <a:pt x="2368" y="192"/>
                  </a:cubicBezTo>
                  <a:cubicBezTo>
                    <a:pt x="2174" y="69"/>
                    <a:pt x="1952" y="15"/>
                    <a:pt x="1721" y="3"/>
                  </a:cubicBezTo>
                  <a:cubicBezTo>
                    <a:pt x="1692" y="1"/>
                    <a:pt x="1663" y="1"/>
                    <a:pt x="163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8"/>
            <p:cNvSpPr/>
            <p:nvPr/>
          </p:nvSpPr>
          <p:spPr>
            <a:xfrm>
              <a:off x="2735825" y="2782850"/>
              <a:ext cx="356075" cy="382025"/>
            </a:xfrm>
            <a:custGeom>
              <a:avLst/>
              <a:gdLst/>
              <a:ahLst/>
              <a:cxnLst/>
              <a:rect l="l" t="t" r="r" b="b"/>
              <a:pathLst>
                <a:path w="14243" h="15281" extrusionOk="0">
                  <a:moveTo>
                    <a:pt x="9764" y="0"/>
                  </a:moveTo>
                  <a:cubicBezTo>
                    <a:pt x="9738" y="0"/>
                    <a:pt x="9712" y="1"/>
                    <a:pt x="9686" y="4"/>
                  </a:cubicBezTo>
                  <a:cubicBezTo>
                    <a:pt x="9610" y="8"/>
                    <a:pt x="8950" y="64"/>
                    <a:pt x="8006" y="267"/>
                  </a:cubicBezTo>
                  <a:cubicBezTo>
                    <a:pt x="7855" y="299"/>
                    <a:pt x="7697" y="335"/>
                    <a:pt x="7532" y="376"/>
                  </a:cubicBezTo>
                  <a:cubicBezTo>
                    <a:pt x="6644" y="594"/>
                    <a:pt x="5579" y="934"/>
                    <a:pt x="4534" y="1458"/>
                  </a:cubicBezTo>
                  <a:lnTo>
                    <a:pt x="4533" y="1458"/>
                  </a:lnTo>
                  <a:cubicBezTo>
                    <a:pt x="4401" y="1523"/>
                    <a:pt x="4271" y="1592"/>
                    <a:pt x="4140" y="1665"/>
                  </a:cubicBezTo>
                  <a:cubicBezTo>
                    <a:pt x="3307" y="2123"/>
                    <a:pt x="2502" y="2707"/>
                    <a:pt x="1827" y="3448"/>
                  </a:cubicBezTo>
                  <a:cubicBezTo>
                    <a:pt x="1718" y="3565"/>
                    <a:pt x="1614" y="3687"/>
                    <a:pt x="1514" y="3813"/>
                  </a:cubicBezTo>
                  <a:cubicBezTo>
                    <a:pt x="1503" y="3825"/>
                    <a:pt x="1494" y="3839"/>
                    <a:pt x="1485" y="3851"/>
                  </a:cubicBezTo>
                  <a:cubicBezTo>
                    <a:pt x="734" y="4805"/>
                    <a:pt x="270" y="5888"/>
                    <a:pt x="99" y="7089"/>
                  </a:cubicBezTo>
                  <a:cubicBezTo>
                    <a:pt x="75" y="7262"/>
                    <a:pt x="55" y="7438"/>
                    <a:pt x="43" y="7615"/>
                  </a:cubicBezTo>
                  <a:cubicBezTo>
                    <a:pt x="1" y="8219"/>
                    <a:pt x="26" y="8851"/>
                    <a:pt x="123" y="9510"/>
                  </a:cubicBez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151" y="13328"/>
                    <a:pt x="13806" y="12979"/>
                    <a:pt x="14242" y="12733"/>
                  </a:cubicBezTo>
                  <a:cubicBezTo>
                    <a:pt x="14218" y="12716"/>
                    <a:pt x="14195" y="12698"/>
                    <a:pt x="14171" y="12679"/>
                  </a:cubicBezTo>
                  <a:cubicBezTo>
                    <a:pt x="13969" y="12512"/>
                    <a:pt x="13765" y="12262"/>
                    <a:pt x="13595" y="11958"/>
                  </a:cubicBezTo>
                  <a:cubicBezTo>
                    <a:pt x="13579" y="11927"/>
                    <a:pt x="13563" y="11897"/>
                    <a:pt x="13547" y="11868"/>
                  </a:cubicBezTo>
                  <a:cubicBezTo>
                    <a:pt x="13427" y="11632"/>
                    <a:pt x="13345" y="11399"/>
                    <a:pt x="13304" y="11191"/>
                  </a:cubicBezTo>
                  <a:lnTo>
                    <a:pt x="13304" y="11190"/>
                  </a:lnTo>
                  <a:cubicBezTo>
                    <a:pt x="13295" y="11144"/>
                    <a:pt x="13288" y="11097"/>
                    <a:pt x="13283" y="11053"/>
                  </a:cubicBezTo>
                  <a:cubicBezTo>
                    <a:pt x="13091" y="11162"/>
                    <a:pt x="12876" y="11281"/>
                    <a:pt x="12644" y="11402"/>
                  </a:cubicBezTo>
                  <a:cubicBezTo>
                    <a:pt x="12659" y="11450"/>
                    <a:pt x="12676" y="11502"/>
                    <a:pt x="12694" y="11555"/>
                  </a:cubicBezTo>
                  <a:cubicBezTo>
                    <a:pt x="12883" y="12086"/>
                    <a:pt x="12641" y="12677"/>
                    <a:pt x="12123" y="12903"/>
                  </a:cubicBezTo>
                  <a:cubicBezTo>
                    <a:pt x="9598" y="13999"/>
                    <a:pt x="7671" y="14438"/>
                    <a:pt x="6193" y="14438"/>
                  </a:cubicBezTo>
                  <a:cubicBezTo>
                    <a:pt x="2022" y="14438"/>
                    <a:pt x="1426" y="10940"/>
                    <a:pt x="1046" y="8828"/>
                  </a:cubicBezTo>
                  <a:cubicBezTo>
                    <a:pt x="263" y="1088"/>
                    <a:pt x="10143" y="688"/>
                    <a:pt x="10682" y="672"/>
                  </a:cubicBezTo>
                  <a:cubicBezTo>
                    <a:pt x="10557" y="277"/>
                    <a:pt x="10189" y="0"/>
                    <a:pt x="976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 name="Google Shape;859;p38"/>
          <p:cNvGrpSpPr/>
          <p:nvPr/>
        </p:nvGrpSpPr>
        <p:grpSpPr>
          <a:xfrm>
            <a:off x="4059436" y="3041956"/>
            <a:ext cx="3567578" cy="1375630"/>
            <a:chOff x="3864536" y="2740081"/>
            <a:chExt cx="3567578" cy="1375630"/>
          </a:xfrm>
        </p:grpSpPr>
        <p:grpSp>
          <p:nvGrpSpPr>
            <p:cNvPr id="860" name="Google Shape;860;p38"/>
            <p:cNvGrpSpPr/>
            <p:nvPr/>
          </p:nvGrpSpPr>
          <p:grpSpPr>
            <a:xfrm>
              <a:off x="3864536" y="2740081"/>
              <a:ext cx="2979176" cy="1374847"/>
              <a:chOff x="234675" y="2436575"/>
              <a:chExt cx="2470500" cy="1140100"/>
            </a:xfrm>
          </p:grpSpPr>
          <p:sp>
            <p:nvSpPr>
              <p:cNvPr id="861" name="Google Shape;861;p38"/>
              <p:cNvSpPr/>
              <p:nvPr/>
            </p:nvSpPr>
            <p:spPr>
              <a:xfrm>
                <a:off x="234675" y="2589050"/>
                <a:ext cx="1866850" cy="987625"/>
              </a:xfrm>
              <a:custGeom>
                <a:avLst/>
                <a:gdLst/>
                <a:ahLst/>
                <a:cxnLst/>
                <a:rect l="l" t="t" r="r" b="b"/>
                <a:pathLst>
                  <a:path w="74674" h="39505" extrusionOk="0">
                    <a:moveTo>
                      <a:pt x="950" y="0"/>
                    </a:moveTo>
                    <a:cubicBezTo>
                      <a:pt x="392" y="0"/>
                      <a:pt x="0" y="553"/>
                      <a:pt x="184" y="1081"/>
                    </a:cubicBezTo>
                    <a:lnTo>
                      <a:pt x="12586" y="36511"/>
                    </a:lnTo>
                    <a:lnTo>
                      <a:pt x="13442" y="38960"/>
                    </a:lnTo>
                    <a:cubicBezTo>
                      <a:pt x="13557" y="39286"/>
                      <a:pt x="13864" y="39504"/>
                      <a:pt x="14210" y="39504"/>
                    </a:cubicBezTo>
                    <a:lnTo>
                      <a:pt x="73723" y="39504"/>
                    </a:lnTo>
                    <a:cubicBezTo>
                      <a:pt x="74282" y="39504"/>
                      <a:pt x="74674" y="38952"/>
                      <a:pt x="74489" y="38423"/>
                    </a:cubicBezTo>
                    <a:lnTo>
                      <a:pt x="61230" y="544"/>
                    </a:lnTo>
                    <a:cubicBezTo>
                      <a:pt x="61116" y="219"/>
                      <a:pt x="60808" y="0"/>
                      <a:pt x="60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8"/>
              <p:cNvSpPr/>
              <p:nvPr/>
            </p:nvSpPr>
            <p:spPr>
              <a:xfrm>
                <a:off x="282175" y="2589050"/>
                <a:ext cx="1866900" cy="987625"/>
              </a:xfrm>
              <a:custGeom>
                <a:avLst/>
                <a:gdLst/>
                <a:ahLst/>
                <a:cxnLst/>
                <a:rect l="l" t="t" r="r" b="b"/>
                <a:pathLst>
                  <a:path w="74676" h="39505" extrusionOk="0">
                    <a:moveTo>
                      <a:pt x="952" y="0"/>
                    </a:moveTo>
                    <a:cubicBezTo>
                      <a:pt x="392" y="0"/>
                      <a:pt x="1" y="552"/>
                      <a:pt x="186" y="1081"/>
                    </a:cubicBezTo>
                    <a:lnTo>
                      <a:pt x="13444" y="38960"/>
                    </a:lnTo>
                    <a:cubicBezTo>
                      <a:pt x="13559" y="39286"/>
                      <a:pt x="13866" y="39503"/>
                      <a:pt x="14212" y="39504"/>
                    </a:cubicBezTo>
                    <a:lnTo>
                      <a:pt x="73725" y="39504"/>
                    </a:lnTo>
                    <a:cubicBezTo>
                      <a:pt x="74284" y="39504"/>
                      <a:pt x="74676" y="38951"/>
                      <a:pt x="74491" y="38423"/>
                    </a:cubicBezTo>
                    <a:lnTo>
                      <a:pt x="61232" y="544"/>
                    </a:lnTo>
                    <a:cubicBezTo>
                      <a:pt x="61118" y="219"/>
                      <a:pt x="60810" y="0"/>
                      <a:pt x="60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8"/>
              <p:cNvSpPr/>
              <p:nvPr/>
            </p:nvSpPr>
            <p:spPr>
              <a:xfrm>
                <a:off x="330950" y="2627075"/>
                <a:ext cx="1747925" cy="851975"/>
              </a:xfrm>
              <a:custGeom>
                <a:avLst/>
                <a:gdLst/>
                <a:ahLst/>
                <a:cxnLst/>
                <a:rect l="l" t="t" r="r" b="b"/>
                <a:pathLst>
                  <a:path w="69917" h="34079" extrusionOk="0">
                    <a:moveTo>
                      <a:pt x="1" y="0"/>
                    </a:moveTo>
                    <a:lnTo>
                      <a:pt x="11906" y="34079"/>
                    </a:lnTo>
                    <a:lnTo>
                      <a:pt x="69916" y="34079"/>
                    </a:lnTo>
                    <a:lnTo>
                      <a:pt x="580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8"/>
              <p:cNvSpPr/>
              <p:nvPr/>
            </p:nvSpPr>
            <p:spPr>
              <a:xfrm>
                <a:off x="549325" y="3501800"/>
                <a:ext cx="373125" cy="74825"/>
              </a:xfrm>
              <a:custGeom>
                <a:avLst/>
                <a:gdLst/>
                <a:ahLst/>
                <a:cxnLst/>
                <a:rect l="l" t="t" r="r" b="b"/>
                <a:pathLst>
                  <a:path w="14925" h="2993" extrusionOk="0">
                    <a:moveTo>
                      <a:pt x="0" y="1"/>
                    </a:moveTo>
                    <a:lnTo>
                      <a:pt x="856" y="2450"/>
                    </a:lnTo>
                    <a:cubicBezTo>
                      <a:pt x="971" y="2776"/>
                      <a:pt x="1278" y="2993"/>
                      <a:pt x="1624" y="2993"/>
                    </a:cubicBezTo>
                    <a:lnTo>
                      <a:pt x="14925" y="2993"/>
                    </a:lnTo>
                    <a:lnTo>
                      <a:pt x="14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8"/>
              <p:cNvSpPr/>
              <p:nvPr/>
            </p:nvSpPr>
            <p:spPr>
              <a:xfrm>
                <a:off x="885350" y="3501800"/>
                <a:ext cx="1819825" cy="74875"/>
              </a:xfrm>
              <a:custGeom>
                <a:avLst/>
                <a:gdLst/>
                <a:ahLst/>
                <a:cxnLst/>
                <a:rect l="l" t="t" r="r" b="b"/>
                <a:pathLst>
                  <a:path w="72793" h="2995" extrusionOk="0">
                    <a:moveTo>
                      <a:pt x="377" y="1"/>
                    </a:moveTo>
                    <a:cubicBezTo>
                      <a:pt x="169" y="1"/>
                      <a:pt x="1" y="169"/>
                      <a:pt x="1" y="377"/>
                    </a:cubicBezTo>
                    <a:lnTo>
                      <a:pt x="1" y="2618"/>
                    </a:lnTo>
                    <a:cubicBezTo>
                      <a:pt x="1" y="2826"/>
                      <a:pt x="169" y="2994"/>
                      <a:pt x="377" y="2994"/>
                    </a:cubicBezTo>
                    <a:lnTo>
                      <a:pt x="72416" y="2994"/>
                    </a:lnTo>
                    <a:cubicBezTo>
                      <a:pt x="72624" y="2994"/>
                      <a:pt x="72792" y="2826"/>
                      <a:pt x="72792" y="2618"/>
                    </a:cubicBezTo>
                    <a:lnTo>
                      <a:pt x="72792" y="1730"/>
                    </a:lnTo>
                    <a:cubicBezTo>
                      <a:pt x="72792" y="774"/>
                      <a:pt x="72019" y="1"/>
                      <a:pt x="7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8"/>
              <p:cNvSpPr/>
              <p:nvPr/>
            </p:nvSpPr>
            <p:spPr>
              <a:xfrm>
                <a:off x="2486825" y="3491500"/>
                <a:ext cx="34775" cy="10325"/>
              </a:xfrm>
              <a:custGeom>
                <a:avLst/>
                <a:gdLst/>
                <a:ahLst/>
                <a:cxnLst/>
                <a:rect l="l" t="t" r="r" b="b"/>
                <a:pathLst>
                  <a:path w="1391" h="413" extrusionOk="0">
                    <a:moveTo>
                      <a:pt x="150"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8"/>
              <p:cNvSpPr/>
              <p:nvPr/>
            </p:nvSpPr>
            <p:spPr>
              <a:xfrm>
                <a:off x="2517825" y="3491500"/>
                <a:ext cx="59075" cy="10325"/>
              </a:xfrm>
              <a:custGeom>
                <a:avLst/>
                <a:gdLst/>
                <a:ahLst/>
                <a:cxnLst/>
                <a:rect l="l" t="t" r="r" b="b"/>
                <a:pathLst>
                  <a:path w="2363" h="413" extrusionOk="0">
                    <a:moveTo>
                      <a:pt x="150" y="0"/>
                    </a:moveTo>
                    <a:cubicBezTo>
                      <a:pt x="68"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8"/>
              <p:cNvSpPr/>
              <p:nvPr/>
            </p:nvSpPr>
            <p:spPr>
              <a:xfrm>
                <a:off x="2387150" y="3491500"/>
                <a:ext cx="34750" cy="10325"/>
              </a:xfrm>
              <a:custGeom>
                <a:avLst/>
                <a:gdLst/>
                <a:ahLst/>
                <a:cxnLst/>
                <a:rect l="l" t="t" r="r" b="b"/>
                <a:pathLst>
                  <a:path w="1390" h="413" extrusionOk="0">
                    <a:moveTo>
                      <a:pt x="150" y="0"/>
                    </a:moveTo>
                    <a:cubicBezTo>
                      <a:pt x="66" y="0"/>
                      <a:pt x="0" y="67"/>
                      <a:pt x="0" y="150"/>
                    </a:cubicBezTo>
                    <a:lnTo>
                      <a:pt x="0" y="413"/>
                    </a:lnTo>
                    <a:lnTo>
                      <a:pt x="1238" y="413"/>
                    </a:lnTo>
                    <a:lnTo>
                      <a:pt x="1238" y="150"/>
                    </a:lnTo>
                    <a:cubicBezTo>
                      <a:pt x="1238" y="67"/>
                      <a:pt x="1306"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8"/>
              <p:cNvSpPr/>
              <p:nvPr/>
            </p:nvSpPr>
            <p:spPr>
              <a:xfrm>
                <a:off x="2418100" y="3491500"/>
                <a:ext cx="59125" cy="10325"/>
              </a:xfrm>
              <a:custGeom>
                <a:avLst/>
                <a:gdLst/>
                <a:ahLst/>
                <a:cxnLst/>
                <a:rect l="l" t="t" r="r" b="b"/>
                <a:pathLst>
                  <a:path w="2365" h="413" extrusionOk="0">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8"/>
              <p:cNvSpPr/>
              <p:nvPr/>
            </p:nvSpPr>
            <p:spPr>
              <a:xfrm>
                <a:off x="2287425" y="3491500"/>
                <a:ext cx="34750" cy="10325"/>
              </a:xfrm>
              <a:custGeom>
                <a:avLst/>
                <a:gdLst/>
                <a:ahLst/>
                <a:cxnLst/>
                <a:rect l="l" t="t" r="r" b="b"/>
                <a:pathLst>
                  <a:path w="1390" h="413" extrusionOk="0">
                    <a:moveTo>
                      <a:pt x="150"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8"/>
              <p:cNvSpPr/>
              <p:nvPr/>
            </p:nvSpPr>
            <p:spPr>
              <a:xfrm>
                <a:off x="2318425" y="3491500"/>
                <a:ext cx="59075" cy="10325"/>
              </a:xfrm>
              <a:custGeom>
                <a:avLst/>
                <a:gdLst/>
                <a:ahLst/>
                <a:cxnLst/>
                <a:rect l="l" t="t" r="r" b="b"/>
                <a:pathLst>
                  <a:path w="2363" h="413" extrusionOk="0">
                    <a:moveTo>
                      <a:pt x="150" y="0"/>
                    </a:moveTo>
                    <a:cubicBezTo>
                      <a:pt x="67"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8"/>
              <p:cNvSpPr/>
              <p:nvPr/>
            </p:nvSpPr>
            <p:spPr>
              <a:xfrm>
                <a:off x="2187725" y="3491500"/>
                <a:ext cx="34775" cy="10325"/>
              </a:xfrm>
              <a:custGeom>
                <a:avLst/>
                <a:gdLst/>
                <a:ahLst/>
                <a:cxnLst/>
                <a:rect l="l" t="t" r="r" b="b"/>
                <a:pathLst>
                  <a:path w="1391" h="413" extrusionOk="0">
                    <a:moveTo>
                      <a:pt x="151" y="0"/>
                    </a:moveTo>
                    <a:cubicBezTo>
                      <a:pt x="67" y="0"/>
                      <a:pt x="1" y="67"/>
                      <a:pt x="1" y="150"/>
                    </a:cubicBezTo>
                    <a:lnTo>
                      <a:pt x="1" y="413"/>
                    </a:lnTo>
                    <a:lnTo>
                      <a:pt x="1239" y="413"/>
                    </a:lnTo>
                    <a:lnTo>
                      <a:pt x="1239" y="150"/>
                    </a:lnTo>
                    <a:cubicBezTo>
                      <a:pt x="1239" y="67"/>
                      <a:pt x="1307" y="0"/>
                      <a:pt x="1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8"/>
              <p:cNvSpPr/>
              <p:nvPr/>
            </p:nvSpPr>
            <p:spPr>
              <a:xfrm>
                <a:off x="2218700" y="3491500"/>
                <a:ext cx="59100" cy="10325"/>
              </a:xfrm>
              <a:custGeom>
                <a:avLst/>
                <a:gdLst/>
                <a:ahLst/>
                <a:cxnLst/>
                <a:rect l="l" t="t" r="r" b="b"/>
                <a:pathLst>
                  <a:path w="2364" h="413" extrusionOk="0">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8"/>
              <p:cNvSpPr/>
              <p:nvPr/>
            </p:nvSpPr>
            <p:spPr>
              <a:xfrm>
                <a:off x="1290400" y="3491500"/>
                <a:ext cx="887700" cy="10325"/>
              </a:xfrm>
              <a:custGeom>
                <a:avLst/>
                <a:gdLst/>
                <a:ahLst/>
                <a:cxnLst/>
                <a:rect l="l" t="t" r="r" b="b"/>
                <a:pathLst>
                  <a:path w="35508" h="413" extrusionOk="0">
                    <a:moveTo>
                      <a:pt x="152" y="0"/>
                    </a:moveTo>
                    <a:cubicBezTo>
                      <a:pt x="68" y="0"/>
                      <a:pt x="0" y="67"/>
                      <a:pt x="0" y="150"/>
                    </a:cubicBezTo>
                    <a:lnTo>
                      <a:pt x="0" y="413"/>
                    </a:lnTo>
                    <a:lnTo>
                      <a:pt x="35507" y="413"/>
                    </a:lnTo>
                    <a:lnTo>
                      <a:pt x="35507" y="150"/>
                    </a:lnTo>
                    <a:cubicBezTo>
                      <a:pt x="35507" y="67"/>
                      <a:pt x="35440" y="0"/>
                      <a:pt x="3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8"/>
              <p:cNvSpPr/>
              <p:nvPr/>
            </p:nvSpPr>
            <p:spPr>
              <a:xfrm>
                <a:off x="1290400" y="3491500"/>
                <a:ext cx="34775" cy="10325"/>
              </a:xfrm>
              <a:custGeom>
                <a:avLst/>
                <a:gdLst/>
                <a:ahLst/>
                <a:cxnLst/>
                <a:rect l="l" t="t" r="r" b="b"/>
                <a:pathLst>
                  <a:path w="1391" h="413" extrusionOk="0">
                    <a:moveTo>
                      <a:pt x="152" y="0"/>
                    </a:moveTo>
                    <a:cubicBezTo>
                      <a:pt x="68" y="0"/>
                      <a:pt x="2" y="67"/>
                      <a:pt x="2" y="150"/>
                    </a:cubicBezTo>
                    <a:lnTo>
                      <a:pt x="0" y="150"/>
                    </a:lnTo>
                    <a:lnTo>
                      <a:pt x="0" y="413"/>
                    </a:lnTo>
                    <a:lnTo>
                      <a:pt x="1240" y="413"/>
                    </a:lnTo>
                    <a:lnTo>
                      <a:pt x="1240" y="150"/>
                    </a:lnTo>
                    <a:cubicBezTo>
                      <a:pt x="1240" y="67"/>
                      <a:pt x="1308"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8"/>
              <p:cNvSpPr/>
              <p:nvPr/>
            </p:nvSpPr>
            <p:spPr>
              <a:xfrm>
                <a:off x="1190725" y="3491500"/>
                <a:ext cx="34750" cy="10325"/>
              </a:xfrm>
              <a:custGeom>
                <a:avLst/>
                <a:gdLst/>
                <a:ahLst/>
                <a:cxnLst/>
                <a:rect l="l" t="t" r="r" b="b"/>
                <a:pathLst>
                  <a:path w="1390" h="413" extrusionOk="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8"/>
              <p:cNvSpPr/>
              <p:nvPr/>
            </p:nvSpPr>
            <p:spPr>
              <a:xfrm>
                <a:off x="1221725" y="3491500"/>
                <a:ext cx="59075" cy="10325"/>
              </a:xfrm>
              <a:custGeom>
                <a:avLst/>
                <a:gdLst/>
                <a:ahLst/>
                <a:cxnLst/>
                <a:rect l="l" t="t" r="r" b="b"/>
                <a:pathLst>
                  <a:path w="2363" h="413" extrusionOk="0">
                    <a:moveTo>
                      <a:pt x="150" y="0"/>
                    </a:moveTo>
                    <a:cubicBezTo>
                      <a:pt x="66"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8"/>
              <p:cNvSpPr/>
              <p:nvPr/>
            </p:nvSpPr>
            <p:spPr>
              <a:xfrm>
                <a:off x="1091000" y="3491500"/>
                <a:ext cx="34775" cy="10325"/>
              </a:xfrm>
              <a:custGeom>
                <a:avLst/>
                <a:gdLst/>
                <a:ahLst/>
                <a:cxnLst/>
                <a:rect l="l" t="t" r="r" b="b"/>
                <a:pathLst>
                  <a:path w="1391" h="413" extrusionOk="0">
                    <a:moveTo>
                      <a:pt x="152"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8"/>
              <p:cNvSpPr/>
              <p:nvPr/>
            </p:nvSpPr>
            <p:spPr>
              <a:xfrm>
                <a:off x="1122000" y="3491500"/>
                <a:ext cx="59075" cy="10325"/>
              </a:xfrm>
              <a:custGeom>
                <a:avLst/>
                <a:gdLst/>
                <a:ahLst/>
                <a:cxnLst/>
                <a:rect l="l" t="t" r="r" b="b"/>
                <a:pathLst>
                  <a:path w="2363" h="413" extrusionOk="0">
                    <a:moveTo>
                      <a:pt x="150" y="0"/>
                    </a:moveTo>
                    <a:cubicBezTo>
                      <a:pt x="68" y="0"/>
                      <a:pt x="0" y="67"/>
                      <a:pt x="0" y="150"/>
                    </a:cubicBezTo>
                    <a:lnTo>
                      <a:pt x="0" y="413"/>
                    </a:lnTo>
                    <a:lnTo>
                      <a:pt x="2362" y="413"/>
                    </a:lnTo>
                    <a:lnTo>
                      <a:pt x="2362" y="150"/>
                    </a:lnTo>
                    <a:cubicBezTo>
                      <a:pt x="2362" y="67"/>
                      <a:pt x="2297"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8"/>
              <p:cNvSpPr/>
              <p:nvPr/>
            </p:nvSpPr>
            <p:spPr>
              <a:xfrm>
                <a:off x="991325" y="3491500"/>
                <a:ext cx="34750" cy="10325"/>
              </a:xfrm>
              <a:custGeom>
                <a:avLst/>
                <a:gdLst/>
                <a:ahLst/>
                <a:cxnLst/>
                <a:rect l="l" t="t" r="r" b="b"/>
                <a:pathLst>
                  <a:path w="1390" h="413" extrusionOk="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8"/>
              <p:cNvSpPr/>
              <p:nvPr/>
            </p:nvSpPr>
            <p:spPr>
              <a:xfrm>
                <a:off x="1022300" y="3491500"/>
                <a:ext cx="59100" cy="10325"/>
              </a:xfrm>
              <a:custGeom>
                <a:avLst/>
                <a:gdLst/>
                <a:ahLst/>
                <a:cxnLst/>
                <a:rect l="l" t="t" r="r" b="b"/>
                <a:pathLst>
                  <a:path w="2364" h="413" extrusionOk="0">
                    <a:moveTo>
                      <a:pt x="151" y="0"/>
                    </a:moveTo>
                    <a:cubicBezTo>
                      <a:pt x="68" y="0"/>
                      <a:pt x="1" y="67"/>
                      <a:pt x="1" y="150"/>
                    </a:cubicBezTo>
                    <a:lnTo>
                      <a:pt x="1" y="413"/>
                    </a:lnTo>
                    <a:lnTo>
                      <a:pt x="2363" y="413"/>
                    </a:lnTo>
                    <a:lnTo>
                      <a:pt x="2363" y="150"/>
                    </a:lnTo>
                    <a:cubicBezTo>
                      <a:pt x="2363" y="67"/>
                      <a:pt x="2296" y="0"/>
                      <a:pt x="2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8"/>
              <p:cNvSpPr/>
              <p:nvPr/>
            </p:nvSpPr>
            <p:spPr>
              <a:xfrm>
                <a:off x="891600" y="3491500"/>
                <a:ext cx="34750" cy="10325"/>
              </a:xfrm>
              <a:custGeom>
                <a:avLst/>
                <a:gdLst/>
                <a:ahLst/>
                <a:cxnLst/>
                <a:rect l="l" t="t" r="r" b="b"/>
                <a:pathLst>
                  <a:path w="1390" h="413" extrusionOk="0">
                    <a:moveTo>
                      <a:pt x="152"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8"/>
              <p:cNvSpPr/>
              <p:nvPr/>
            </p:nvSpPr>
            <p:spPr>
              <a:xfrm>
                <a:off x="922600" y="3491500"/>
                <a:ext cx="59075" cy="10325"/>
              </a:xfrm>
              <a:custGeom>
                <a:avLst/>
                <a:gdLst/>
                <a:ahLst/>
                <a:cxnLst/>
                <a:rect l="l" t="t" r="r" b="b"/>
                <a:pathLst>
                  <a:path w="2363" h="413" extrusionOk="0">
                    <a:moveTo>
                      <a:pt x="150" y="0"/>
                    </a:moveTo>
                    <a:cubicBezTo>
                      <a:pt x="67" y="0"/>
                      <a:pt x="0" y="67"/>
                      <a:pt x="0" y="150"/>
                    </a:cubicBezTo>
                    <a:lnTo>
                      <a:pt x="0" y="413"/>
                    </a:lnTo>
                    <a:lnTo>
                      <a:pt x="2362" y="413"/>
                    </a:lnTo>
                    <a:lnTo>
                      <a:pt x="2362" y="150"/>
                    </a:lnTo>
                    <a:cubicBezTo>
                      <a:pt x="2362" y="67"/>
                      <a:pt x="2296" y="0"/>
                      <a:pt x="2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8"/>
              <p:cNvSpPr/>
              <p:nvPr/>
            </p:nvSpPr>
            <p:spPr>
              <a:xfrm>
                <a:off x="628100" y="3332575"/>
                <a:ext cx="1415975" cy="119150"/>
              </a:xfrm>
              <a:custGeom>
                <a:avLst/>
                <a:gdLst/>
                <a:ahLst/>
                <a:cxnLst/>
                <a:rect l="l" t="t" r="r" b="b"/>
                <a:pathLst>
                  <a:path w="56639" h="4766" extrusionOk="0">
                    <a:moveTo>
                      <a:pt x="54729" y="130"/>
                    </a:moveTo>
                    <a:cubicBezTo>
                      <a:pt x="54968" y="130"/>
                      <a:pt x="55182" y="281"/>
                      <a:pt x="55261" y="508"/>
                    </a:cubicBezTo>
                    <a:lnTo>
                      <a:pt x="56442" y="3886"/>
                    </a:lnTo>
                    <a:cubicBezTo>
                      <a:pt x="56503" y="4061"/>
                      <a:pt x="56477" y="4247"/>
                      <a:pt x="56368" y="4399"/>
                    </a:cubicBezTo>
                    <a:cubicBezTo>
                      <a:pt x="56261" y="4550"/>
                      <a:pt x="56095" y="4637"/>
                      <a:pt x="55908" y="4637"/>
                    </a:cubicBezTo>
                    <a:lnTo>
                      <a:pt x="1911" y="4637"/>
                    </a:lnTo>
                    <a:cubicBezTo>
                      <a:pt x="1671" y="4637"/>
                      <a:pt x="1457" y="4484"/>
                      <a:pt x="1378" y="4258"/>
                    </a:cubicBezTo>
                    <a:lnTo>
                      <a:pt x="197" y="879"/>
                    </a:lnTo>
                    <a:cubicBezTo>
                      <a:pt x="136" y="705"/>
                      <a:pt x="164" y="518"/>
                      <a:pt x="271" y="367"/>
                    </a:cubicBezTo>
                    <a:cubicBezTo>
                      <a:pt x="378" y="216"/>
                      <a:pt x="546" y="130"/>
                      <a:pt x="731" y="130"/>
                    </a:cubicBezTo>
                    <a:close/>
                    <a:moveTo>
                      <a:pt x="731" y="0"/>
                    </a:moveTo>
                    <a:cubicBezTo>
                      <a:pt x="503" y="0"/>
                      <a:pt x="297" y="107"/>
                      <a:pt x="165" y="292"/>
                    </a:cubicBezTo>
                    <a:cubicBezTo>
                      <a:pt x="32" y="479"/>
                      <a:pt x="0" y="708"/>
                      <a:pt x="75" y="922"/>
                    </a:cubicBezTo>
                    <a:lnTo>
                      <a:pt x="1255" y="4301"/>
                    </a:lnTo>
                    <a:cubicBezTo>
                      <a:pt x="1353" y="4579"/>
                      <a:pt x="1616" y="4766"/>
                      <a:pt x="1911" y="4766"/>
                    </a:cubicBezTo>
                    <a:lnTo>
                      <a:pt x="55908" y="4766"/>
                    </a:lnTo>
                    <a:cubicBezTo>
                      <a:pt x="56136" y="4766"/>
                      <a:pt x="56342" y="4658"/>
                      <a:pt x="56475" y="4473"/>
                    </a:cubicBezTo>
                    <a:cubicBezTo>
                      <a:pt x="56607" y="4289"/>
                      <a:pt x="56639" y="4058"/>
                      <a:pt x="56564" y="3844"/>
                    </a:cubicBezTo>
                    <a:lnTo>
                      <a:pt x="55384" y="465"/>
                    </a:lnTo>
                    <a:cubicBezTo>
                      <a:pt x="55286" y="187"/>
                      <a:pt x="55023" y="0"/>
                      <a:pt x="547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8"/>
              <p:cNvSpPr/>
              <p:nvPr/>
            </p:nvSpPr>
            <p:spPr>
              <a:xfrm>
                <a:off x="383000" y="2662000"/>
                <a:ext cx="978250" cy="546975"/>
              </a:xfrm>
              <a:custGeom>
                <a:avLst/>
                <a:gdLst/>
                <a:ahLst/>
                <a:cxnLst/>
                <a:rect l="l" t="t" r="r" b="b"/>
                <a:pathLst>
                  <a:path w="39130" h="21879" extrusionOk="0">
                    <a:moveTo>
                      <a:pt x="30809" y="129"/>
                    </a:moveTo>
                    <a:cubicBezTo>
                      <a:pt x="31049" y="129"/>
                      <a:pt x="31263" y="280"/>
                      <a:pt x="31343" y="508"/>
                    </a:cubicBezTo>
                    <a:lnTo>
                      <a:pt x="38932" y="20998"/>
                    </a:lnTo>
                    <a:cubicBezTo>
                      <a:pt x="38993" y="21172"/>
                      <a:pt x="38966" y="21359"/>
                      <a:pt x="38859" y="21510"/>
                    </a:cubicBezTo>
                    <a:cubicBezTo>
                      <a:pt x="38752" y="21662"/>
                      <a:pt x="38584" y="21749"/>
                      <a:pt x="38399" y="21749"/>
                    </a:cubicBezTo>
                    <a:lnTo>
                      <a:pt x="8321" y="21749"/>
                    </a:lnTo>
                    <a:cubicBezTo>
                      <a:pt x="8081" y="21749"/>
                      <a:pt x="7867" y="21596"/>
                      <a:pt x="7788" y="21370"/>
                    </a:cubicBezTo>
                    <a:lnTo>
                      <a:pt x="198" y="880"/>
                    </a:lnTo>
                    <a:cubicBezTo>
                      <a:pt x="139" y="705"/>
                      <a:pt x="165" y="519"/>
                      <a:pt x="272" y="368"/>
                    </a:cubicBezTo>
                    <a:cubicBezTo>
                      <a:pt x="379" y="216"/>
                      <a:pt x="547" y="129"/>
                      <a:pt x="732" y="129"/>
                    </a:cubicBezTo>
                    <a:close/>
                    <a:moveTo>
                      <a:pt x="732" y="1"/>
                    </a:moveTo>
                    <a:cubicBezTo>
                      <a:pt x="504" y="1"/>
                      <a:pt x="298" y="106"/>
                      <a:pt x="166" y="293"/>
                    </a:cubicBezTo>
                    <a:cubicBezTo>
                      <a:pt x="35" y="478"/>
                      <a:pt x="1" y="708"/>
                      <a:pt x="77" y="924"/>
                    </a:cubicBezTo>
                    <a:lnTo>
                      <a:pt x="7665" y="21414"/>
                    </a:lnTo>
                    <a:cubicBezTo>
                      <a:pt x="7763" y="21691"/>
                      <a:pt x="8026" y="21879"/>
                      <a:pt x="8321" y="21879"/>
                    </a:cubicBezTo>
                    <a:lnTo>
                      <a:pt x="38399" y="21879"/>
                    </a:lnTo>
                    <a:cubicBezTo>
                      <a:pt x="38626" y="21879"/>
                      <a:pt x="38833" y="21772"/>
                      <a:pt x="38964" y="21587"/>
                    </a:cubicBezTo>
                    <a:cubicBezTo>
                      <a:pt x="39097" y="21400"/>
                      <a:pt x="39129" y="21171"/>
                      <a:pt x="39053" y="20954"/>
                    </a:cubicBezTo>
                    <a:lnTo>
                      <a:pt x="31465" y="465"/>
                    </a:lnTo>
                    <a:cubicBezTo>
                      <a:pt x="31367" y="187"/>
                      <a:pt x="31104" y="1"/>
                      <a:pt x="30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8"/>
              <p:cNvSpPr/>
              <p:nvPr/>
            </p:nvSpPr>
            <p:spPr>
              <a:xfrm>
                <a:off x="422500" y="2546450"/>
                <a:ext cx="775400" cy="381825"/>
              </a:xfrm>
              <a:custGeom>
                <a:avLst/>
                <a:gdLst/>
                <a:ahLst/>
                <a:cxnLst/>
                <a:rect l="l" t="t" r="r" b="b"/>
                <a:pathLst>
                  <a:path w="31016" h="15273" extrusionOk="0">
                    <a:moveTo>
                      <a:pt x="710" y="1"/>
                    </a:moveTo>
                    <a:cubicBezTo>
                      <a:pt x="246" y="1"/>
                      <a:pt x="0" y="377"/>
                      <a:pt x="161" y="842"/>
                    </a:cubicBezTo>
                    <a:lnTo>
                      <a:pt x="3613" y="10818"/>
                    </a:lnTo>
                    <a:cubicBezTo>
                      <a:pt x="3774" y="11282"/>
                      <a:pt x="4280" y="11658"/>
                      <a:pt x="4744" y="11658"/>
                    </a:cubicBezTo>
                    <a:lnTo>
                      <a:pt x="26150" y="11658"/>
                    </a:lnTo>
                    <a:lnTo>
                      <a:pt x="31015" y="15273"/>
                    </a:lnTo>
                    <a:lnTo>
                      <a:pt x="29764" y="11658"/>
                    </a:lnTo>
                    <a:lnTo>
                      <a:pt x="26020" y="842"/>
                    </a:lnTo>
                    <a:cubicBezTo>
                      <a:pt x="25860" y="377"/>
                      <a:pt x="25354" y="1"/>
                      <a:pt x="248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8"/>
              <p:cNvSpPr/>
              <p:nvPr/>
            </p:nvSpPr>
            <p:spPr>
              <a:xfrm>
                <a:off x="762200" y="2598025"/>
                <a:ext cx="289725" cy="24475"/>
              </a:xfrm>
              <a:custGeom>
                <a:avLst/>
                <a:gdLst/>
                <a:ahLst/>
                <a:cxnLst/>
                <a:rect l="l" t="t" r="r" b="b"/>
                <a:pathLst>
                  <a:path w="11589" h="979" extrusionOk="0">
                    <a:moveTo>
                      <a:pt x="415" y="0"/>
                    </a:moveTo>
                    <a:cubicBezTo>
                      <a:pt x="145" y="0"/>
                      <a:pt x="1" y="219"/>
                      <a:pt x="94" y="490"/>
                    </a:cubicBezTo>
                    <a:cubicBezTo>
                      <a:pt x="189" y="760"/>
                      <a:pt x="484" y="979"/>
                      <a:pt x="753" y="979"/>
                    </a:cubicBezTo>
                    <a:lnTo>
                      <a:pt x="11174" y="979"/>
                    </a:lnTo>
                    <a:cubicBezTo>
                      <a:pt x="11445" y="979"/>
                      <a:pt x="11588" y="760"/>
                      <a:pt x="11495" y="490"/>
                    </a:cubicBezTo>
                    <a:cubicBezTo>
                      <a:pt x="11400" y="219"/>
                      <a:pt x="11105" y="0"/>
                      <a:pt x="10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8"/>
              <p:cNvSpPr/>
              <p:nvPr/>
            </p:nvSpPr>
            <p:spPr>
              <a:xfrm>
                <a:off x="486375" y="2598025"/>
                <a:ext cx="243100" cy="24475"/>
              </a:xfrm>
              <a:custGeom>
                <a:avLst/>
                <a:gdLst/>
                <a:ahLst/>
                <a:cxnLst/>
                <a:rect l="l" t="t" r="r" b="b"/>
                <a:pathLst>
                  <a:path w="9724" h="979" extrusionOk="0">
                    <a:moveTo>
                      <a:pt x="413" y="0"/>
                    </a:moveTo>
                    <a:cubicBezTo>
                      <a:pt x="144" y="0"/>
                      <a:pt x="0" y="219"/>
                      <a:pt x="93" y="490"/>
                    </a:cubicBezTo>
                    <a:cubicBezTo>
                      <a:pt x="187" y="760"/>
                      <a:pt x="482" y="979"/>
                      <a:pt x="752" y="979"/>
                    </a:cubicBezTo>
                    <a:lnTo>
                      <a:pt x="9311" y="979"/>
                    </a:lnTo>
                    <a:cubicBezTo>
                      <a:pt x="9580" y="979"/>
                      <a:pt x="9724" y="760"/>
                      <a:pt x="9630" y="490"/>
                    </a:cubicBezTo>
                    <a:cubicBezTo>
                      <a:pt x="9537" y="219"/>
                      <a:pt x="9242" y="0"/>
                      <a:pt x="89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8"/>
              <p:cNvSpPr/>
              <p:nvPr/>
            </p:nvSpPr>
            <p:spPr>
              <a:xfrm>
                <a:off x="508375" y="2661650"/>
                <a:ext cx="99525" cy="24525"/>
              </a:xfrm>
              <a:custGeom>
                <a:avLst/>
                <a:gdLst/>
                <a:ahLst/>
                <a:cxnLst/>
                <a:rect l="l" t="t" r="r" b="b"/>
                <a:pathLst>
                  <a:path w="3981" h="981" extrusionOk="0">
                    <a:moveTo>
                      <a:pt x="415" y="1"/>
                    </a:moveTo>
                    <a:cubicBezTo>
                      <a:pt x="144" y="1"/>
                      <a:pt x="1" y="221"/>
                      <a:pt x="94" y="492"/>
                    </a:cubicBezTo>
                    <a:cubicBezTo>
                      <a:pt x="189" y="761"/>
                      <a:pt x="484" y="981"/>
                      <a:pt x="754" y="981"/>
                    </a:cubicBezTo>
                    <a:lnTo>
                      <a:pt x="3566" y="981"/>
                    </a:lnTo>
                    <a:cubicBezTo>
                      <a:pt x="3837" y="981"/>
                      <a:pt x="3980" y="762"/>
                      <a:pt x="3886" y="492"/>
                    </a:cubicBezTo>
                    <a:cubicBezTo>
                      <a:pt x="3792" y="221"/>
                      <a:pt x="3497" y="1"/>
                      <a:pt x="3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8"/>
              <p:cNvSpPr/>
              <p:nvPr/>
            </p:nvSpPr>
            <p:spPr>
              <a:xfrm>
                <a:off x="715725" y="2661650"/>
                <a:ext cx="358200" cy="24525"/>
              </a:xfrm>
              <a:custGeom>
                <a:avLst/>
                <a:gdLst/>
                <a:ahLst/>
                <a:cxnLst/>
                <a:rect l="l" t="t" r="r" b="b"/>
                <a:pathLst>
                  <a:path w="14328" h="981" extrusionOk="0">
                    <a:moveTo>
                      <a:pt x="414" y="1"/>
                    </a:moveTo>
                    <a:cubicBezTo>
                      <a:pt x="145" y="1"/>
                      <a:pt x="1" y="221"/>
                      <a:pt x="94" y="492"/>
                    </a:cubicBezTo>
                    <a:cubicBezTo>
                      <a:pt x="187" y="761"/>
                      <a:pt x="482" y="981"/>
                      <a:pt x="753" y="981"/>
                    </a:cubicBezTo>
                    <a:lnTo>
                      <a:pt x="13914" y="981"/>
                    </a:lnTo>
                    <a:cubicBezTo>
                      <a:pt x="14184" y="981"/>
                      <a:pt x="14328" y="762"/>
                      <a:pt x="14235" y="492"/>
                    </a:cubicBezTo>
                    <a:cubicBezTo>
                      <a:pt x="14141" y="221"/>
                      <a:pt x="13846" y="1"/>
                      <a:pt x="13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8"/>
              <p:cNvSpPr/>
              <p:nvPr/>
            </p:nvSpPr>
            <p:spPr>
              <a:xfrm>
                <a:off x="530425" y="2725325"/>
                <a:ext cx="391650" cy="24525"/>
              </a:xfrm>
              <a:custGeom>
                <a:avLst/>
                <a:gdLst/>
                <a:ahLst/>
                <a:cxnLst/>
                <a:rect l="l" t="t" r="r" b="b"/>
                <a:pathLst>
                  <a:path w="15666" h="981" extrusionOk="0">
                    <a:moveTo>
                      <a:pt x="414" y="1"/>
                    </a:moveTo>
                    <a:cubicBezTo>
                      <a:pt x="143" y="1"/>
                      <a:pt x="1" y="220"/>
                      <a:pt x="94" y="490"/>
                    </a:cubicBezTo>
                    <a:cubicBezTo>
                      <a:pt x="187" y="761"/>
                      <a:pt x="482" y="981"/>
                      <a:pt x="753" y="981"/>
                    </a:cubicBezTo>
                    <a:lnTo>
                      <a:pt x="15253" y="981"/>
                    </a:lnTo>
                    <a:cubicBezTo>
                      <a:pt x="15524" y="981"/>
                      <a:pt x="15666" y="761"/>
                      <a:pt x="15572" y="490"/>
                    </a:cubicBezTo>
                    <a:cubicBezTo>
                      <a:pt x="15479" y="220"/>
                      <a:pt x="15184" y="1"/>
                      <a:pt x="149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8"/>
              <p:cNvSpPr/>
              <p:nvPr/>
            </p:nvSpPr>
            <p:spPr>
              <a:xfrm>
                <a:off x="959825" y="2725325"/>
                <a:ext cx="136175" cy="24525"/>
              </a:xfrm>
              <a:custGeom>
                <a:avLst/>
                <a:gdLst/>
                <a:ahLst/>
                <a:cxnLst/>
                <a:rect l="l" t="t" r="r" b="b"/>
                <a:pathLst>
                  <a:path w="5447" h="981" extrusionOk="0">
                    <a:moveTo>
                      <a:pt x="415" y="1"/>
                    </a:moveTo>
                    <a:cubicBezTo>
                      <a:pt x="144" y="1"/>
                      <a:pt x="0" y="220"/>
                      <a:pt x="94" y="490"/>
                    </a:cubicBezTo>
                    <a:cubicBezTo>
                      <a:pt x="187" y="761"/>
                      <a:pt x="482" y="981"/>
                      <a:pt x="752" y="981"/>
                    </a:cubicBezTo>
                    <a:lnTo>
                      <a:pt x="5032" y="981"/>
                    </a:lnTo>
                    <a:cubicBezTo>
                      <a:pt x="5302" y="981"/>
                      <a:pt x="5446" y="761"/>
                      <a:pt x="5351" y="490"/>
                    </a:cubicBezTo>
                    <a:cubicBezTo>
                      <a:pt x="5258" y="220"/>
                      <a:pt x="4963" y="1"/>
                      <a:pt x="46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8"/>
              <p:cNvSpPr/>
              <p:nvPr/>
            </p:nvSpPr>
            <p:spPr>
              <a:xfrm>
                <a:off x="1159725" y="2436575"/>
                <a:ext cx="740875" cy="381775"/>
              </a:xfrm>
              <a:custGeom>
                <a:avLst/>
                <a:gdLst/>
                <a:ahLst/>
                <a:cxnLst/>
                <a:rect l="l" t="t" r="r" b="b"/>
                <a:pathLst>
                  <a:path w="29635" h="15271" extrusionOk="0">
                    <a:moveTo>
                      <a:pt x="711" y="0"/>
                    </a:moveTo>
                    <a:cubicBezTo>
                      <a:pt x="246" y="0"/>
                      <a:pt x="0" y="376"/>
                      <a:pt x="161" y="840"/>
                    </a:cubicBezTo>
                    <a:lnTo>
                      <a:pt x="3905" y="11656"/>
                    </a:lnTo>
                    <a:lnTo>
                      <a:pt x="5156" y="15271"/>
                    </a:lnTo>
                    <a:lnTo>
                      <a:pt x="7519" y="11656"/>
                    </a:lnTo>
                    <a:lnTo>
                      <a:pt x="28925" y="11656"/>
                    </a:lnTo>
                    <a:cubicBezTo>
                      <a:pt x="29388" y="11656"/>
                      <a:pt x="29634" y="11280"/>
                      <a:pt x="29474" y="10816"/>
                    </a:cubicBezTo>
                    <a:lnTo>
                      <a:pt x="26022" y="840"/>
                    </a:lnTo>
                    <a:cubicBezTo>
                      <a:pt x="25861" y="376"/>
                      <a:pt x="25355" y="0"/>
                      <a:pt x="248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8"/>
              <p:cNvSpPr/>
              <p:nvPr/>
            </p:nvSpPr>
            <p:spPr>
              <a:xfrm>
                <a:off x="1398250" y="2463025"/>
                <a:ext cx="262925" cy="235875"/>
              </a:xfrm>
              <a:custGeom>
                <a:avLst/>
                <a:gdLst/>
                <a:ahLst/>
                <a:cxnLst/>
                <a:rect l="l" t="t" r="r" b="b"/>
                <a:pathLst>
                  <a:path w="10517" h="9435" extrusionOk="0">
                    <a:moveTo>
                      <a:pt x="3730" y="302"/>
                    </a:moveTo>
                    <a:cubicBezTo>
                      <a:pt x="6165" y="302"/>
                      <a:pt x="8832" y="2283"/>
                      <a:pt x="9674" y="4717"/>
                    </a:cubicBezTo>
                    <a:cubicBezTo>
                      <a:pt x="10517" y="7152"/>
                      <a:pt x="9222" y="9132"/>
                      <a:pt x="6786" y="9132"/>
                    </a:cubicBezTo>
                    <a:cubicBezTo>
                      <a:pt x="4352" y="9132"/>
                      <a:pt x="1686" y="7152"/>
                      <a:pt x="843" y="4717"/>
                    </a:cubicBezTo>
                    <a:cubicBezTo>
                      <a:pt x="1" y="2283"/>
                      <a:pt x="1296" y="302"/>
                      <a:pt x="3730" y="302"/>
                    </a:cubicBezTo>
                    <a:close/>
                    <a:moveTo>
                      <a:pt x="3626" y="0"/>
                    </a:moveTo>
                    <a:cubicBezTo>
                      <a:pt x="2366" y="0"/>
                      <a:pt x="1351" y="491"/>
                      <a:pt x="768" y="1381"/>
                    </a:cubicBezTo>
                    <a:cubicBezTo>
                      <a:pt x="186" y="2272"/>
                      <a:pt x="105" y="3457"/>
                      <a:pt x="541" y="4717"/>
                    </a:cubicBezTo>
                    <a:cubicBezTo>
                      <a:pt x="976" y="5978"/>
                      <a:pt x="1877" y="7162"/>
                      <a:pt x="3077" y="8053"/>
                    </a:cubicBezTo>
                    <a:cubicBezTo>
                      <a:pt x="4277" y="8944"/>
                      <a:pt x="5630" y="9435"/>
                      <a:pt x="6892" y="9435"/>
                    </a:cubicBezTo>
                    <a:cubicBezTo>
                      <a:pt x="8151" y="9435"/>
                      <a:pt x="9167" y="8944"/>
                      <a:pt x="9749" y="8053"/>
                    </a:cubicBezTo>
                    <a:cubicBezTo>
                      <a:pt x="10332" y="7162"/>
                      <a:pt x="10413" y="5978"/>
                      <a:pt x="9975" y="4717"/>
                    </a:cubicBezTo>
                    <a:cubicBezTo>
                      <a:pt x="9540" y="3457"/>
                      <a:pt x="8639" y="2272"/>
                      <a:pt x="7440" y="1381"/>
                    </a:cubicBezTo>
                    <a:cubicBezTo>
                      <a:pt x="6240" y="491"/>
                      <a:pt x="4886" y="0"/>
                      <a:pt x="36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8"/>
              <p:cNvSpPr/>
              <p:nvPr/>
            </p:nvSpPr>
            <p:spPr>
              <a:xfrm>
                <a:off x="1456050" y="2496050"/>
                <a:ext cx="127650" cy="169850"/>
              </a:xfrm>
              <a:custGeom>
                <a:avLst/>
                <a:gdLst/>
                <a:ahLst/>
                <a:cxnLst/>
                <a:rect l="l" t="t" r="r" b="b"/>
                <a:pathLst>
                  <a:path w="5106" h="6794" extrusionOk="0">
                    <a:moveTo>
                      <a:pt x="1890" y="0"/>
                    </a:moveTo>
                    <a:cubicBezTo>
                      <a:pt x="780" y="0"/>
                      <a:pt x="176" y="491"/>
                      <a:pt x="1" y="1265"/>
                    </a:cubicBezTo>
                    <a:lnTo>
                      <a:pt x="1227" y="1934"/>
                    </a:lnTo>
                    <a:cubicBezTo>
                      <a:pt x="1340" y="1500"/>
                      <a:pt x="1644" y="1236"/>
                      <a:pt x="2178" y="1236"/>
                    </a:cubicBezTo>
                    <a:cubicBezTo>
                      <a:pt x="2713" y="1236"/>
                      <a:pt x="3167" y="1529"/>
                      <a:pt x="3327" y="1991"/>
                    </a:cubicBezTo>
                    <a:cubicBezTo>
                      <a:pt x="3612" y="2812"/>
                      <a:pt x="2430" y="3104"/>
                      <a:pt x="2887" y="4425"/>
                    </a:cubicBezTo>
                    <a:lnTo>
                      <a:pt x="4129" y="4425"/>
                    </a:lnTo>
                    <a:cubicBezTo>
                      <a:pt x="3783" y="3425"/>
                      <a:pt x="5106" y="3255"/>
                      <a:pt x="4583" y="1746"/>
                    </a:cubicBezTo>
                    <a:cubicBezTo>
                      <a:pt x="4197" y="632"/>
                      <a:pt x="3123" y="0"/>
                      <a:pt x="1890" y="0"/>
                    </a:cubicBezTo>
                    <a:close/>
                    <a:moveTo>
                      <a:pt x="3743" y="5094"/>
                    </a:moveTo>
                    <a:cubicBezTo>
                      <a:pt x="3283" y="5094"/>
                      <a:pt x="3078" y="5454"/>
                      <a:pt x="3245" y="5934"/>
                    </a:cubicBezTo>
                    <a:cubicBezTo>
                      <a:pt x="3409" y="6406"/>
                      <a:pt x="3870" y="6793"/>
                      <a:pt x="4332" y="6793"/>
                    </a:cubicBezTo>
                    <a:cubicBezTo>
                      <a:pt x="4792" y="6793"/>
                      <a:pt x="4986" y="6406"/>
                      <a:pt x="4824" y="5934"/>
                    </a:cubicBezTo>
                    <a:cubicBezTo>
                      <a:pt x="4658" y="5454"/>
                      <a:pt x="4205" y="5094"/>
                      <a:pt x="3743" y="509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38"/>
            <p:cNvGrpSpPr/>
            <p:nvPr/>
          </p:nvGrpSpPr>
          <p:grpSpPr>
            <a:xfrm>
              <a:off x="5539001" y="2890336"/>
              <a:ext cx="1893112" cy="1225375"/>
              <a:chOff x="2974500" y="2561175"/>
              <a:chExt cx="1569875" cy="1016150"/>
            </a:xfrm>
          </p:grpSpPr>
          <p:sp>
            <p:nvSpPr>
              <p:cNvPr id="897" name="Google Shape;897;p38"/>
              <p:cNvSpPr/>
              <p:nvPr/>
            </p:nvSpPr>
            <p:spPr>
              <a:xfrm>
                <a:off x="3767725" y="2819975"/>
                <a:ext cx="372250" cy="644550"/>
              </a:xfrm>
              <a:custGeom>
                <a:avLst/>
                <a:gdLst/>
                <a:ahLst/>
                <a:cxnLst/>
                <a:rect l="l" t="t" r="r" b="b"/>
                <a:pathLst>
                  <a:path w="14890" h="25782" extrusionOk="0">
                    <a:moveTo>
                      <a:pt x="10230" y="0"/>
                    </a:moveTo>
                    <a:cubicBezTo>
                      <a:pt x="10244" y="65"/>
                      <a:pt x="10152" y="129"/>
                      <a:pt x="9999" y="190"/>
                    </a:cubicBezTo>
                    <a:cubicBezTo>
                      <a:pt x="9630" y="340"/>
                      <a:pt x="8904" y="484"/>
                      <a:pt x="8423" y="635"/>
                    </a:cubicBezTo>
                    <a:cubicBezTo>
                      <a:pt x="8342" y="661"/>
                      <a:pt x="8268" y="685"/>
                      <a:pt x="8204" y="711"/>
                    </a:cubicBezTo>
                    <a:cubicBezTo>
                      <a:pt x="8039" y="779"/>
                      <a:pt x="7810" y="889"/>
                      <a:pt x="7559" y="1014"/>
                    </a:cubicBezTo>
                    <a:cubicBezTo>
                      <a:pt x="7230" y="1179"/>
                      <a:pt x="6863" y="1369"/>
                      <a:pt x="6556" y="1523"/>
                    </a:cubicBezTo>
                    <a:cubicBezTo>
                      <a:pt x="6244" y="1678"/>
                      <a:pt x="5995" y="1795"/>
                      <a:pt x="5908" y="1808"/>
                    </a:cubicBezTo>
                    <a:lnTo>
                      <a:pt x="5908" y="2069"/>
                    </a:lnTo>
                    <a:cubicBezTo>
                      <a:pt x="5908" y="2069"/>
                      <a:pt x="4792" y="2746"/>
                      <a:pt x="4166" y="3161"/>
                    </a:cubicBezTo>
                    <a:cubicBezTo>
                      <a:pt x="4163" y="3174"/>
                      <a:pt x="4162" y="3188"/>
                      <a:pt x="4160" y="3200"/>
                    </a:cubicBezTo>
                    <a:cubicBezTo>
                      <a:pt x="4042" y="4147"/>
                      <a:pt x="3783" y="5607"/>
                      <a:pt x="3197" y="6847"/>
                    </a:cubicBezTo>
                    <a:cubicBezTo>
                      <a:pt x="2824" y="7636"/>
                      <a:pt x="2466" y="8732"/>
                      <a:pt x="2607" y="9900"/>
                    </a:cubicBezTo>
                    <a:cubicBezTo>
                      <a:pt x="2691" y="10595"/>
                      <a:pt x="2952" y="11316"/>
                      <a:pt x="3494" y="12013"/>
                    </a:cubicBezTo>
                    <a:cubicBezTo>
                      <a:pt x="3570" y="14035"/>
                      <a:pt x="2971" y="16216"/>
                      <a:pt x="1933" y="17191"/>
                    </a:cubicBezTo>
                    <a:cubicBezTo>
                      <a:pt x="1406" y="17016"/>
                      <a:pt x="978" y="16562"/>
                      <a:pt x="615" y="16562"/>
                    </a:cubicBezTo>
                    <a:cubicBezTo>
                      <a:pt x="528" y="16562"/>
                      <a:pt x="444" y="16588"/>
                      <a:pt x="364" y="16651"/>
                    </a:cubicBezTo>
                    <a:cubicBezTo>
                      <a:pt x="0" y="16934"/>
                      <a:pt x="70" y="18409"/>
                      <a:pt x="208" y="19122"/>
                    </a:cubicBezTo>
                    <a:cubicBezTo>
                      <a:pt x="298" y="19206"/>
                      <a:pt x="385" y="19289"/>
                      <a:pt x="474" y="19370"/>
                    </a:cubicBezTo>
                    <a:cubicBezTo>
                      <a:pt x="474" y="19370"/>
                      <a:pt x="346" y="18148"/>
                      <a:pt x="1038" y="18148"/>
                    </a:cubicBezTo>
                    <a:cubicBezTo>
                      <a:pt x="1434" y="18148"/>
                      <a:pt x="1378" y="19334"/>
                      <a:pt x="1813" y="20596"/>
                    </a:cubicBezTo>
                    <a:cubicBezTo>
                      <a:pt x="1818" y="20606"/>
                      <a:pt x="1821" y="20619"/>
                      <a:pt x="1826" y="20631"/>
                    </a:cubicBezTo>
                    <a:cubicBezTo>
                      <a:pt x="2151" y="21556"/>
                      <a:pt x="2746" y="22514"/>
                      <a:pt x="3983" y="23068"/>
                    </a:cubicBezTo>
                    <a:cubicBezTo>
                      <a:pt x="4110" y="23048"/>
                      <a:pt x="4234" y="23028"/>
                      <a:pt x="4353" y="23010"/>
                    </a:cubicBezTo>
                    <a:cubicBezTo>
                      <a:pt x="4625" y="22966"/>
                      <a:pt x="4879" y="22924"/>
                      <a:pt x="5110" y="22883"/>
                    </a:cubicBezTo>
                    <a:cubicBezTo>
                      <a:pt x="5691" y="22782"/>
                      <a:pt x="6247" y="22736"/>
                      <a:pt x="6773" y="22736"/>
                    </a:cubicBezTo>
                    <a:cubicBezTo>
                      <a:pt x="7301" y="22736"/>
                      <a:pt x="7799" y="22783"/>
                      <a:pt x="8262" y="22868"/>
                    </a:cubicBezTo>
                    <a:cubicBezTo>
                      <a:pt x="10427" y="23265"/>
                      <a:pt x="11841" y="24508"/>
                      <a:pt x="12064" y="25782"/>
                    </a:cubicBezTo>
                    <a:cubicBezTo>
                      <a:pt x="12093" y="25773"/>
                      <a:pt x="14798" y="24945"/>
                      <a:pt x="12454" y="21534"/>
                    </a:cubicBezTo>
                    <a:cubicBezTo>
                      <a:pt x="12780" y="21027"/>
                      <a:pt x="13521" y="20668"/>
                      <a:pt x="13621" y="20110"/>
                    </a:cubicBezTo>
                    <a:cubicBezTo>
                      <a:pt x="13719" y="19552"/>
                      <a:pt x="13153" y="18224"/>
                      <a:pt x="13153" y="18224"/>
                    </a:cubicBezTo>
                    <a:cubicBezTo>
                      <a:pt x="13153" y="18224"/>
                      <a:pt x="13697" y="14503"/>
                      <a:pt x="14352" y="11473"/>
                    </a:cubicBezTo>
                    <a:cubicBezTo>
                      <a:pt x="14278" y="11383"/>
                      <a:pt x="14203" y="11291"/>
                      <a:pt x="14125" y="11198"/>
                    </a:cubicBezTo>
                    <a:cubicBezTo>
                      <a:pt x="13821" y="10828"/>
                      <a:pt x="13580" y="10455"/>
                      <a:pt x="13390" y="10085"/>
                    </a:cubicBezTo>
                    <a:cubicBezTo>
                      <a:pt x="12072" y="7513"/>
                      <a:pt x="13260" y="5082"/>
                      <a:pt x="13260" y="5082"/>
                    </a:cubicBezTo>
                    <a:lnTo>
                      <a:pt x="13258" y="5082"/>
                    </a:lnTo>
                    <a:cubicBezTo>
                      <a:pt x="13258" y="5082"/>
                      <a:pt x="13836" y="4018"/>
                      <a:pt x="14890" y="3116"/>
                    </a:cubicBezTo>
                    <a:cubicBezTo>
                      <a:pt x="14890" y="3116"/>
                      <a:pt x="14772" y="3044"/>
                      <a:pt x="14544" y="2921"/>
                    </a:cubicBezTo>
                    <a:cubicBezTo>
                      <a:pt x="13976" y="2615"/>
                      <a:pt x="12728" y="1996"/>
                      <a:pt x="10939" y="1393"/>
                    </a:cubicBezTo>
                    <a:lnTo>
                      <a:pt x="102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8"/>
              <p:cNvSpPr/>
              <p:nvPr/>
            </p:nvSpPr>
            <p:spPr>
              <a:xfrm>
                <a:off x="3813050" y="3072075"/>
                <a:ext cx="324650" cy="392450"/>
              </a:xfrm>
              <a:custGeom>
                <a:avLst/>
                <a:gdLst/>
                <a:ahLst/>
                <a:cxnLst/>
                <a:rect l="l" t="t" r="r" b="b"/>
                <a:pathLst>
                  <a:path w="12986" h="15698" extrusionOk="0">
                    <a:moveTo>
                      <a:pt x="11577" y="1"/>
                    </a:moveTo>
                    <a:cubicBezTo>
                      <a:pt x="11508" y="1791"/>
                      <a:pt x="10988" y="8307"/>
                      <a:pt x="7099" y="9305"/>
                    </a:cubicBezTo>
                    <a:cubicBezTo>
                      <a:pt x="5801" y="9638"/>
                      <a:pt x="4690" y="9713"/>
                      <a:pt x="3754" y="9713"/>
                    </a:cubicBezTo>
                    <a:cubicBezTo>
                      <a:pt x="2984" y="9713"/>
                      <a:pt x="2332" y="9663"/>
                      <a:pt x="1792" y="9663"/>
                    </a:cubicBezTo>
                    <a:cubicBezTo>
                      <a:pt x="908" y="9663"/>
                      <a:pt x="321" y="9798"/>
                      <a:pt x="0" y="10512"/>
                    </a:cubicBezTo>
                    <a:cubicBezTo>
                      <a:pt x="5" y="10522"/>
                      <a:pt x="8" y="10535"/>
                      <a:pt x="13" y="10547"/>
                    </a:cubicBezTo>
                    <a:cubicBezTo>
                      <a:pt x="338" y="11472"/>
                      <a:pt x="933" y="12430"/>
                      <a:pt x="2170" y="12984"/>
                    </a:cubicBezTo>
                    <a:cubicBezTo>
                      <a:pt x="2297" y="12964"/>
                      <a:pt x="2421" y="12944"/>
                      <a:pt x="2540" y="12926"/>
                    </a:cubicBezTo>
                    <a:cubicBezTo>
                      <a:pt x="2812" y="12882"/>
                      <a:pt x="3066" y="12840"/>
                      <a:pt x="3297" y="12799"/>
                    </a:cubicBezTo>
                    <a:cubicBezTo>
                      <a:pt x="3878" y="12698"/>
                      <a:pt x="4434" y="12652"/>
                      <a:pt x="4960" y="12652"/>
                    </a:cubicBezTo>
                    <a:cubicBezTo>
                      <a:pt x="5488" y="12652"/>
                      <a:pt x="5986" y="12699"/>
                      <a:pt x="6449" y="12784"/>
                    </a:cubicBezTo>
                    <a:cubicBezTo>
                      <a:pt x="8614" y="13181"/>
                      <a:pt x="10028" y="14424"/>
                      <a:pt x="10251" y="15698"/>
                    </a:cubicBezTo>
                    <a:cubicBezTo>
                      <a:pt x="10280" y="15689"/>
                      <a:pt x="12985" y="14861"/>
                      <a:pt x="10641" y="11450"/>
                    </a:cubicBezTo>
                    <a:cubicBezTo>
                      <a:pt x="10967" y="10943"/>
                      <a:pt x="11708" y="10584"/>
                      <a:pt x="11808" y="10026"/>
                    </a:cubicBezTo>
                    <a:cubicBezTo>
                      <a:pt x="11906" y="9468"/>
                      <a:pt x="11340" y="8140"/>
                      <a:pt x="11340" y="8140"/>
                    </a:cubicBezTo>
                    <a:lnTo>
                      <a:pt x="11338" y="8140"/>
                    </a:lnTo>
                    <a:cubicBezTo>
                      <a:pt x="11338" y="8140"/>
                      <a:pt x="11884" y="4419"/>
                      <a:pt x="12539" y="1389"/>
                    </a:cubicBezTo>
                    <a:cubicBezTo>
                      <a:pt x="12465" y="1300"/>
                      <a:pt x="12390" y="1207"/>
                      <a:pt x="12312" y="1114"/>
                    </a:cubicBezTo>
                    <a:cubicBezTo>
                      <a:pt x="12008" y="744"/>
                      <a:pt x="11767" y="371"/>
                      <a:pt x="11577"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8"/>
              <p:cNvSpPr/>
              <p:nvPr/>
            </p:nvSpPr>
            <p:spPr>
              <a:xfrm>
                <a:off x="3832850" y="2561900"/>
                <a:ext cx="325425" cy="331100"/>
              </a:xfrm>
              <a:custGeom>
                <a:avLst/>
                <a:gdLst/>
                <a:ahLst/>
                <a:cxnLst/>
                <a:rect l="l" t="t" r="r" b="b"/>
                <a:pathLst>
                  <a:path w="13017" h="13244" extrusionOk="0">
                    <a:moveTo>
                      <a:pt x="4624" y="1"/>
                    </a:moveTo>
                    <a:cubicBezTo>
                      <a:pt x="2975" y="1"/>
                      <a:pt x="1513" y="1059"/>
                      <a:pt x="684" y="2269"/>
                    </a:cubicBezTo>
                    <a:cubicBezTo>
                      <a:pt x="327" y="2788"/>
                      <a:pt x="89" y="3333"/>
                      <a:pt x="0" y="3836"/>
                    </a:cubicBezTo>
                    <a:cubicBezTo>
                      <a:pt x="129" y="3969"/>
                      <a:pt x="265" y="4095"/>
                      <a:pt x="404" y="4211"/>
                    </a:cubicBezTo>
                    <a:cubicBezTo>
                      <a:pt x="2110" y="5642"/>
                      <a:pt x="4484" y="5877"/>
                      <a:pt x="4484" y="5877"/>
                    </a:cubicBezTo>
                    <a:cubicBezTo>
                      <a:pt x="4484" y="5877"/>
                      <a:pt x="4325" y="6183"/>
                      <a:pt x="4113" y="6647"/>
                    </a:cubicBezTo>
                    <a:cubicBezTo>
                      <a:pt x="4082" y="6715"/>
                      <a:pt x="4102" y="6796"/>
                      <a:pt x="4162" y="6842"/>
                    </a:cubicBezTo>
                    <a:cubicBezTo>
                      <a:pt x="4478" y="7088"/>
                      <a:pt x="4685" y="7113"/>
                      <a:pt x="4685" y="7113"/>
                    </a:cubicBezTo>
                    <a:cubicBezTo>
                      <a:pt x="4685" y="7107"/>
                      <a:pt x="4683" y="7099"/>
                      <a:pt x="4682" y="7091"/>
                    </a:cubicBezTo>
                    <a:cubicBezTo>
                      <a:pt x="4682" y="7090"/>
                      <a:pt x="4682" y="7088"/>
                      <a:pt x="4682" y="7087"/>
                    </a:cubicBezTo>
                    <a:cubicBezTo>
                      <a:pt x="4680" y="7081"/>
                      <a:pt x="4680" y="7073"/>
                      <a:pt x="4679" y="7065"/>
                    </a:cubicBezTo>
                    <a:cubicBezTo>
                      <a:pt x="4677" y="7058"/>
                      <a:pt x="4677" y="7050"/>
                      <a:pt x="4676" y="7041"/>
                    </a:cubicBezTo>
                    <a:cubicBezTo>
                      <a:pt x="4674" y="7026"/>
                      <a:pt x="4674" y="7010"/>
                      <a:pt x="4673" y="6994"/>
                    </a:cubicBezTo>
                    <a:cubicBezTo>
                      <a:pt x="4673" y="6987"/>
                      <a:pt x="4673" y="6983"/>
                      <a:pt x="4671" y="6978"/>
                    </a:cubicBezTo>
                    <a:cubicBezTo>
                      <a:pt x="4671" y="6969"/>
                      <a:pt x="4671" y="6960"/>
                      <a:pt x="4671" y="6951"/>
                    </a:cubicBezTo>
                    <a:cubicBezTo>
                      <a:pt x="4671" y="6940"/>
                      <a:pt x="4669" y="6931"/>
                      <a:pt x="4669" y="6920"/>
                    </a:cubicBezTo>
                    <a:cubicBezTo>
                      <a:pt x="4669" y="6616"/>
                      <a:pt x="4778" y="6277"/>
                      <a:pt x="4992" y="5971"/>
                    </a:cubicBezTo>
                    <a:cubicBezTo>
                      <a:pt x="5061" y="5874"/>
                      <a:pt x="5137" y="5786"/>
                      <a:pt x="5217" y="5708"/>
                    </a:cubicBezTo>
                    <a:cubicBezTo>
                      <a:pt x="5498" y="5434"/>
                      <a:pt x="5840" y="5282"/>
                      <a:pt x="6149" y="5282"/>
                    </a:cubicBezTo>
                    <a:cubicBezTo>
                      <a:pt x="6319" y="5282"/>
                      <a:pt x="6478" y="5328"/>
                      <a:pt x="6614" y="5423"/>
                    </a:cubicBezTo>
                    <a:cubicBezTo>
                      <a:pt x="6811" y="5563"/>
                      <a:pt x="6926" y="5784"/>
                      <a:pt x="6957" y="6043"/>
                    </a:cubicBezTo>
                    <a:cubicBezTo>
                      <a:pt x="6973" y="6186"/>
                      <a:pt x="6964" y="6342"/>
                      <a:pt x="6929" y="6500"/>
                    </a:cubicBezTo>
                    <a:cubicBezTo>
                      <a:pt x="6882" y="6714"/>
                      <a:pt x="6787" y="6932"/>
                      <a:pt x="6643" y="7136"/>
                    </a:cubicBezTo>
                    <a:cubicBezTo>
                      <a:pt x="6539" y="7283"/>
                      <a:pt x="6420" y="7408"/>
                      <a:pt x="6292" y="7510"/>
                    </a:cubicBezTo>
                    <a:cubicBezTo>
                      <a:pt x="6475" y="8227"/>
                      <a:pt x="6912" y="9342"/>
                      <a:pt x="7201" y="10047"/>
                    </a:cubicBezTo>
                    <a:cubicBezTo>
                      <a:pt x="7478" y="10091"/>
                      <a:pt x="7605" y="10215"/>
                      <a:pt x="7626" y="10323"/>
                    </a:cubicBezTo>
                    <a:lnTo>
                      <a:pt x="8334" y="11716"/>
                    </a:lnTo>
                    <a:cubicBezTo>
                      <a:pt x="10123" y="12319"/>
                      <a:pt x="11371" y="12938"/>
                      <a:pt x="11939" y="13244"/>
                    </a:cubicBezTo>
                    <a:cubicBezTo>
                      <a:pt x="12526" y="12363"/>
                      <a:pt x="12800" y="11550"/>
                      <a:pt x="12847" y="10819"/>
                    </a:cubicBezTo>
                    <a:cubicBezTo>
                      <a:pt x="13016" y="8210"/>
                      <a:pt x="10300" y="6636"/>
                      <a:pt x="8628" y="6636"/>
                    </a:cubicBezTo>
                    <a:cubicBezTo>
                      <a:pt x="8512" y="6636"/>
                      <a:pt x="8402" y="6644"/>
                      <a:pt x="8297" y="6659"/>
                    </a:cubicBezTo>
                    <a:cubicBezTo>
                      <a:pt x="8930" y="5327"/>
                      <a:pt x="9048" y="3422"/>
                      <a:pt x="8342" y="2142"/>
                    </a:cubicBezTo>
                    <a:cubicBezTo>
                      <a:pt x="8275" y="2019"/>
                      <a:pt x="8198" y="1901"/>
                      <a:pt x="8116" y="1789"/>
                    </a:cubicBezTo>
                    <a:cubicBezTo>
                      <a:pt x="8044" y="1696"/>
                      <a:pt x="7966" y="1606"/>
                      <a:pt x="7883" y="1522"/>
                    </a:cubicBezTo>
                    <a:cubicBezTo>
                      <a:pt x="6798" y="430"/>
                      <a:pt x="5673" y="1"/>
                      <a:pt x="4624" y="1"/>
                    </a:cubicBezTo>
                    <a:close/>
                  </a:path>
                </a:pathLst>
              </a:custGeom>
              <a:solidFill>
                <a:srgbClr val="E260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8"/>
              <p:cNvSpPr/>
              <p:nvPr/>
            </p:nvSpPr>
            <p:spPr>
              <a:xfrm>
                <a:off x="3482225" y="3030075"/>
                <a:ext cx="46350" cy="61325"/>
              </a:xfrm>
              <a:custGeom>
                <a:avLst/>
                <a:gdLst/>
                <a:ahLst/>
                <a:cxnLst/>
                <a:rect l="l" t="t" r="r" b="b"/>
                <a:pathLst>
                  <a:path w="1854" h="2453" extrusionOk="0">
                    <a:moveTo>
                      <a:pt x="90" y="1"/>
                    </a:moveTo>
                    <a:lnTo>
                      <a:pt x="90" y="1"/>
                    </a:lnTo>
                    <a:cubicBezTo>
                      <a:pt x="1" y="716"/>
                      <a:pt x="106" y="2452"/>
                      <a:pt x="1638" y="2452"/>
                    </a:cubicBezTo>
                    <a:cubicBezTo>
                      <a:pt x="1660" y="2452"/>
                      <a:pt x="1683" y="2452"/>
                      <a:pt x="1706" y="2451"/>
                    </a:cubicBezTo>
                    <a:cubicBezTo>
                      <a:pt x="1741" y="2450"/>
                      <a:pt x="1762" y="2441"/>
                      <a:pt x="1774" y="2424"/>
                    </a:cubicBezTo>
                    <a:cubicBezTo>
                      <a:pt x="1854" y="2298"/>
                      <a:pt x="1342" y="1745"/>
                      <a:pt x="1209" y="757"/>
                    </a:cubicBezTo>
                    <a:lnTo>
                      <a:pt x="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8"/>
              <p:cNvSpPr/>
              <p:nvPr/>
            </p:nvSpPr>
            <p:spPr>
              <a:xfrm>
                <a:off x="3506775" y="2976900"/>
                <a:ext cx="14000" cy="12025"/>
              </a:xfrm>
              <a:custGeom>
                <a:avLst/>
                <a:gdLst/>
                <a:ahLst/>
                <a:cxnLst/>
                <a:rect l="l" t="t" r="r" b="b"/>
                <a:pathLst>
                  <a:path w="560" h="481" extrusionOk="0">
                    <a:moveTo>
                      <a:pt x="302" y="1"/>
                    </a:moveTo>
                    <a:cubicBezTo>
                      <a:pt x="218" y="1"/>
                      <a:pt x="114" y="71"/>
                      <a:pt x="0" y="189"/>
                    </a:cubicBezTo>
                    <a:lnTo>
                      <a:pt x="545" y="481"/>
                    </a:lnTo>
                    <a:cubicBezTo>
                      <a:pt x="560" y="276"/>
                      <a:pt x="537" y="116"/>
                      <a:pt x="442" y="44"/>
                    </a:cubicBezTo>
                    <a:cubicBezTo>
                      <a:pt x="441" y="42"/>
                      <a:pt x="439" y="42"/>
                      <a:pt x="439" y="41"/>
                    </a:cubicBezTo>
                    <a:cubicBezTo>
                      <a:pt x="403" y="15"/>
                      <a:pt x="358" y="1"/>
                      <a:pt x="3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8"/>
              <p:cNvSpPr/>
              <p:nvPr/>
            </p:nvSpPr>
            <p:spPr>
              <a:xfrm>
                <a:off x="3511425" y="2898975"/>
                <a:ext cx="360475" cy="239775"/>
              </a:xfrm>
              <a:custGeom>
                <a:avLst/>
                <a:gdLst/>
                <a:ahLst/>
                <a:cxnLst/>
                <a:rect l="l" t="t" r="r" b="b"/>
                <a:pathLst>
                  <a:path w="14419" h="9591" extrusionOk="0">
                    <a:moveTo>
                      <a:pt x="14418" y="1"/>
                    </a:moveTo>
                    <a:cubicBezTo>
                      <a:pt x="14418" y="1"/>
                      <a:pt x="14412" y="5"/>
                      <a:pt x="14400" y="13"/>
                    </a:cubicBezTo>
                    <a:cubicBezTo>
                      <a:pt x="14070" y="245"/>
                      <a:pt x="9142" y="3720"/>
                      <a:pt x="6497" y="5676"/>
                    </a:cubicBezTo>
                    <a:cubicBezTo>
                      <a:pt x="3647" y="4810"/>
                      <a:pt x="1690" y="4223"/>
                      <a:pt x="256" y="3161"/>
                    </a:cubicBezTo>
                    <a:lnTo>
                      <a:pt x="256" y="3161"/>
                    </a:lnTo>
                    <a:cubicBezTo>
                      <a:pt x="351" y="3233"/>
                      <a:pt x="374" y="3393"/>
                      <a:pt x="359" y="3598"/>
                    </a:cubicBezTo>
                    <a:cubicBezTo>
                      <a:pt x="319" y="4098"/>
                      <a:pt x="48" y="4865"/>
                      <a:pt x="19" y="5284"/>
                    </a:cubicBezTo>
                    <a:cubicBezTo>
                      <a:pt x="1" y="5544"/>
                      <a:pt x="12" y="5784"/>
                      <a:pt x="41" y="6001"/>
                    </a:cubicBezTo>
                    <a:cubicBezTo>
                      <a:pt x="174" y="6989"/>
                      <a:pt x="686" y="7544"/>
                      <a:pt x="606" y="7668"/>
                    </a:cubicBezTo>
                    <a:cubicBezTo>
                      <a:pt x="606" y="7668"/>
                      <a:pt x="4335" y="9379"/>
                      <a:pt x="5996" y="9573"/>
                    </a:cubicBezTo>
                    <a:cubicBezTo>
                      <a:pt x="6097" y="9585"/>
                      <a:pt x="6197" y="9590"/>
                      <a:pt x="6295" y="9590"/>
                    </a:cubicBezTo>
                    <a:cubicBezTo>
                      <a:pt x="7812" y="9590"/>
                      <a:pt x="9000" y="8247"/>
                      <a:pt x="10107" y="7819"/>
                    </a:cubicBezTo>
                    <a:cubicBezTo>
                      <a:pt x="11090" y="7440"/>
                      <a:pt x="12119" y="7081"/>
                      <a:pt x="12859" y="6740"/>
                    </a:cubicBezTo>
                    <a:cubicBezTo>
                      <a:pt x="12718" y="5570"/>
                      <a:pt x="13077" y="4476"/>
                      <a:pt x="13449" y="3687"/>
                    </a:cubicBezTo>
                    <a:cubicBezTo>
                      <a:pt x="14036" y="2447"/>
                      <a:pt x="14294" y="987"/>
                      <a:pt x="14412" y="40"/>
                    </a:cubicBezTo>
                    <a:cubicBezTo>
                      <a:pt x="14415" y="28"/>
                      <a:pt x="14417" y="14"/>
                      <a:pt x="144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8"/>
              <p:cNvSpPr/>
              <p:nvPr/>
            </p:nvSpPr>
            <p:spPr>
              <a:xfrm>
                <a:off x="3125850" y="3077125"/>
                <a:ext cx="741450" cy="454150"/>
              </a:xfrm>
              <a:custGeom>
                <a:avLst/>
                <a:gdLst/>
                <a:ahLst/>
                <a:cxnLst/>
                <a:rect l="l" t="t" r="r" b="b"/>
                <a:pathLst>
                  <a:path w="29658" h="18166" extrusionOk="0">
                    <a:moveTo>
                      <a:pt x="14933" y="1"/>
                    </a:moveTo>
                    <a:cubicBezTo>
                      <a:pt x="13594" y="1"/>
                      <a:pt x="12018" y="1033"/>
                      <a:pt x="10096" y="3447"/>
                    </a:cubicBezTo>
                    <a:cubicBezTo>
                      <a:pt x="7367" y="6874"/>
                      <a:pt x="2363" y="12598"/>
                      <a:pt x="2323" y="12644"/>
                    </a:cubicBezTo>
                    <a:cubicBezTo>
                      <a:pt x="2318" y="12646"/>
                      <a:pt x="2312" y="12649"/>
                      <a:pt x="2306" y="12650"/>
                    </a:cubicBezTo>
                    <a:cubicBezTo>
                      <a:pt x="2302" y="12654"/>
                      <a:pt x="2297" y="12655"/>
                      <a:pt x="2292" y="12658"/>
                    </a:cubicBezTo>
                    <a:cubicBezTo>
                      <a:pt x="2179" y="12707"/>
                      <a:pt x="1786" y="12880"/>
                      <a:pt x="1403" y="13097"/>
                    </a:cubicBezTo>
                    <a:cubicBezTo>
                      <a:pt x="1400" y="13097"/>
                      <a:pt x="1398" y="13098"/>
                      <a:pt x="1397" y="13100"/>
                    </a:cubicBezTo>
                    <a:cubicBezTo>
                      <a:pt x="887" y="13397"/>
                      <a:pt x="669" y="13624"/>
                      <a:pt x="631" y="13666"/>
                    </a:cubicBezTo>
                    <a:cubicBezTo>
                      <a:pt x="629" y="13667"/>
                      <a:pt x="629" y="13669"/>
                      <a:pt x="627" y="13669"/>
                    </a:cubicBezTo>
                    <a:cubicBezTo>
                      <a:pt x="626" y="13672"/>
                      <a:pt x="624" y="13673"/>
                      <a:pt x="624" y="13673"/>
                    </a:cubicBezTo>
                    <a:cubicBezTo>
                      <a:pt x="241" y="14133"/>
                      <a:pt x="1" y="14933"/>
                      <a:pt x="1" y="14933"/>
                    </a:cubicBezTo>
                    <a:cubicBezTo>
                      <a:pt x="1" y="14933"/>
                      <a:pt x="351" y="15194"/>
                      <a:pt x="832" y="15650"/>
                    </a:cubicBezTo>
                    <a:cubicBezTo>
                      <a:pt x="941" y="15753"/>
                      <a:pt x="1057" y="15866"/>
                      <a:pt x="1176" y="15988"/>
                    </a:cubicBezTo>
                    <a:cubicBezTo>
                      <a:pt x="1406" y="16220"/>
                      <a:pt x="1650" y="16486"/>
                      <a:pt x="1893" y="16780"/>
                    </a:cubicBezTo>
                    <a:cubicBezTo>
                      <a:pt x="2071" y="16995"/>
                      <a:pt x="2247" y="17226"/>
                      <a:pt x="2415" y="17468"/>
                    </a:cubicBezTo>
                    <a:cubicBezTo>
                      <a:pt x="2569" y="17691"/>
                      <a:pt x="2716" y="17924"/>
                      <a:pt x="2850" y="18165"/>
                    </a:cubicBezTo>
                    <a:cubicBezTo>
                      <a:pt x="3887" y="17847"/>
                      <a:pt x="4141" y="17593"/>
                      <a:pt x="4141" y="17593"/>
                    </a:cubicBezTo>
                    <a:cubicBezTo>
                      <a:pt x="4141" y="17593"/>
                      <a:pt x="4841" y="16566"/>
                      <a:pt x="5014" y="16130"/>
                    </a:cubicBezTo>
                    <a:cubicBezTo>
                      <a:pt x="5376" y="15856"/>
                      <a:pt x="6442" y="15028"/>
                      <a:pt x="7653" y="14091"/>
                    </a:cubicBezTo>
                    <a:cubicBezTo>
                      <a:pt x="9419" y="12725"/>
                      <a:pt x="11490" y="11128"/>
                      <a:pt x="12145" y="10680"/>
                    </a:cubicBezTo>
                    <a:cubicBezTo>
                      <a:pt x="13247" y="9926"/>
                      <a:pt x="14369" y="8263"/>
                      <a:pt x="14369" y="8263"/>
                    </a:cubicBezTo>
                    <a:cubicBezTo>
                      <a:pt x="14369" y="8263"/>
                      <a:pt x="15864" y="9863"/>
                      <a:pt x="17506" y="11670"/>
                    </a:cubicBezTo>
                    <a:cubicBezTo>
                      <a:pt x="17508" y="11672"/>
                      <a:pt x="17509" y="11674"/>
                      <a:pt x="17511" y="11677"/>
                    </a:cubicBezTo>
                    <a:cubicBezTo>
                      <a:pt x="18207" y="12443"/>
                      <a:pt x="18928" y="13247"/>
                      <a:pt x="19573" y="13981"/>
                    </a:cubicBezTo>
                    <a:cubicBezTo>
                      <a:pt x="19622" y="14037"/>
                      <a:pt x="19673" y="14092"/>
                      <a:pt x="19720" y="14147"/>
                    </a:cubicBezTo>
                    <a:cubicBezTo>
                      <a:pt x="23059" y="13721"/>
                      <a:pt x="27079" y="13187"/>
                      <a:pt x="29658" y="12782"/>
                    </a:cubicBezTo>
                    <a:cubicBezTo>
                      <a:pt x="28421" y="12228"/>
                      <a:pt x="27826" y="11268"/>
                      <a:pt x="27501" y="10345"/>
                    </a:cubicBezTo>
                    <a:cubicBezTo>
                      <a:pt x="27083" y="9954"/>
                      <a:pt x="26629" y="9530"/>
                      <a:pt x="26149" y="9084"/>
                    </a:cubicBezTo>
                    <a:cubicBezTo>
                      <a:pt x="26062" y="9001"/>
                      <a:pt x="25973" y="8919"/>
                      <a:pt x="25883" y="8836"/>
                    </a:cubicBezTo>
                    <a:cubicBezTo>
                      <a:pt x="25247" y="8244"/>
                      <a:pt x="24570" y="7619"/>
                      <a:pt x="23880" y="6984"/>
                    </a:cubicBezTo>
                    <a:cubicBezTo>
                      <a:pt x="21110" y="4439"/>
                      <a:pt x="18109" y="1748"/>
                      <a:pt x="16520" y="533"/>
                    </a:cubicBezTo>
                    <a:cubicBezTo>
                      <a:pt x="16028" y="187"/>
                      <a:pt x="15502" y="1"/>
                      <a:pt x="149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8"/>
              <p:cNvSpPr/>
              <p:nvPr/>
            </p:nvSpPr>
            <p:spPr>
              <a:xfrm>
                <a:off x="3140925" y="3404075"/>
                <a:ext cx="20450" cy="15350"/>
              </a:xfrm>
              <a:custGeom>
                <a:avLst/>
                <a:gdLst/>
                <a:ahLst/>
                <a:cxnLst/>
                <a:rect l="l" t="t" r="r" b="b"/>
                <a:pathLst>
                  <a:path w="818" h="614" extrusionOk="0">
                    <a:moveTo>
                      <a:pt x="793" y="0"/>
                    </a:moveTo>
                    <a:cubicBezTo>
                      <a:pt x="790" y="0"/>
                      <a:pt x="786" y="1"/>
                      <a:pt x="783" y="2"/>
                    </a:cubicBezTo>
                    <a:cubicBezTo>
                      <a:pt x="454" y="187"/>
                      <a:pt x="217" y="355"/>
                      <a:pt x="76" y="500"/>
                    </a:cubicBezTo>
                    <a:cubicBezTo>
                      <a:pt x="54" y="525"/>
                      <a:pt x="31" y="551"/>
                      <a:pt x="8" y="577"/>
                    </a:cubicBezTo>
                    <a:cubicBezTo>
                      <a:pt x="0" y="586"/>
                      <a:pt x="2" y="600"/>
                      <a:pt x="11" y="608"/>
                    </a:cubicBezTo>
                    <a:cubicBezTo>
                      <a:pt x="15" y="611"/>
                      <a:pt x="20" y="614"/>
                      <a:pt x="24" y="614"/>
                    </a:cubicBezTo>
                    <a:cubicBezTo>
                      <a:pt x="31" y="614"/>
                      <a:pt x="37" y="611"/>
                      <a:pt x="41" y="606"/>
                    </a:cubicBezTo>
                    <a:cubicBezTo>
                      <a:pt x="64" y="580"/>
                      <a:pt x="278" y="348"/>
                      <a:pt x="804" y="40"/>
                    </a:cubicBezTo>
                    <a:cubicBezTo>
                      <a:pt x="815" y="34"/>
                      <a:pt x="818" y="20"/>
                      <a:pt x="813" y="11"/>
                    </a:cubicBezTo>
                    <a:cubicBezTo>
                      <a:pt x="809" y="4"/>
                      <a:pt x="801" y="0"/>
                      <a:pt x="793" y="0"/>
                    </a:cubicBezTo>
                    <a:close/>
                  </a:path>
                </a:pathLst>
              </a:custGeom>
              <a:solidFill>
                <a:srgbClr val="3F5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8"/>
              <p:cNvSpPr/>
              <p:nvPr/>
            </p:nvSpPr>
            <p:spPr>
              <a:xfrm>
                <a:off x="2975225" y="3496925"/>
                <a:ext cx="206025" cy="77075"/>
              </a:xfrm>
              <a:custGeom>
                <a:avLst/>
                <a:gdLst/>
                <a:ahLst/>
                <a:cxnLst/>
                <a:rect l="l" t="t" r="r" b="b"/>
                <a:pathLst>
                  <a:path w="8241" h="3083" extrusionOk="0">
                    <a:moveTo>
                      <a:pt x="5931" y="1"/>
                    </a:moveTo>
                    <a:cubicBezTo>
                      <a:pt x="5725" y="1"/>
                      <a:pt x="5432" y="128"/>
                      <a:pt x="4952" y="424"/>
                    </a:cubicBezTo>
                    <a:cubicBezTo>
                      <a:pt x="4124" y="933"/>
                      <a:pt x="2567" y="1222"/>
                      <a:pt x="1090" y="1512"/>
                    </a:cubicBezTo>
                    <a:cubicBezTo>
                      <a:pt x="45" y="1717"/>
                      <a:pt x="0" y="2419"/>
                      <a:pt x="63" y="2812"/>
                    </a:cubicBezTo>
                    <a:cubicBezTo>
                      <a:pt x="89" y="2974"/>
                      <a:pt x="132" y="3082"/>
                      <a:pt x="132" y="3082"/>
                    </a:cubicBezTo>
                    <a:lnTo>
                      <a:pt x="7663" y="3082"/>
                    </a:lnTo>
                    <a:cubicBezTo>
                      <a:pt x="7663" y="3082"/>
                      <a:pt x="7738" y="2972"/>
                      <a:pt x="7828" y="2812"/>
                    </a:cubicBezTo>
                    <a:cubicBezTo>
                      <a:pt x="7935" y="2622"/>
                      <a:pt x="8065" y="2362"/>
                      <a:pt x="8128" y="2127"/>
                    </a:cubicBezTo>
                    <a:lnTo>
                      <a:pt x="8126" y="2127"/>
                    </a:lnTo>
                    <a:cubicBezTo>
                      <a:pt x="8241" y="1693"/>
                      <a:pt x="8053" y="1080"/>
                      <a:pt x="8053" y="1080"/>
                    </a:cubicBezTo>
                    <a:cubicBezTo>
                      <a:pt x="7908" y="1088"/>
                      <a:pt x="7775" y="1092"/>
                      <a:pt x="7655" y="1092"/>
                    </a:cubicBezTo>
                    <a:cubicBezTo>
                      <a:pt x="6129" y="1092"/>
                      <a:pt x="6492" y="443"/>
                      <a:pt x="6279" y="185"/>
                    </a:cubicBezTo>
                    <a:cubicBezTo>
                      <a:pt x="6226" y="119"/>
                      <a:pt x="6171" y="70"/>
                      <a:pt x="6108" y="40"/>
                    </a:cubicBezTo>
                    <a:cubicBezTo>
                      <a:pt x="6056" y="14"/>
                      <a:pt x="5998" y="1"/>
                      <a:pt x="5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8"/>
              <p:cNvSpPr/>
              <p:nvPr/>
            </p:nvSpPr>
            <p:spPr>
              <a:xfrm>
                <a:off x="3127925" y="3468375"/>
                <a:ext cx="58300" cy="55875"/>
              </a:xfrm>
              <a:custGeom>
                <a:avLst/>
                <a:gdLst/>
                <a:ahLst/>
                <a:cxnLst/>
                <a:rect l="l" t="t" r="r" b="b"/>
                <a:pathLst>
                  <a:path w="2332" h="2235" extrusionOk="0">
                    <a:moveTo>
                      <a:pt x="748" y="0"/>
                    </a:moveTo>
                    <a:lnTo>
                      <a:pt x="566" y="288"/>
                    </a:lnTo>
                    <a:lnTo>
                      <a:pt x="398" y="554"/>
                    </a:lnTo>
                    <a:lnTo>
                      <a:pt x="0" y="1182"/>
                    </a:lnTo>
                    <a:cubicBezTo>
                      <a:pt x="63" y="1212"/>
                      <a:pt x="118" y="1261"/>
                      <a:pt x="171" y="1327"/>
                    </a:cubicBezTo>
                    <a:cubicBezTo>
                      <a:pt x="384" y="1585"/>
                      <a:pt x="21" y="2234"/>
                      <a:pt x="1547" y="2234"/>
                    </a:cubicBezTo>
                    <a:cubicBezTo>
                      <a:pt x="1667" y="2234"/>
                      <a:pt x="1800" y="2230"/>
                      <a:pt x="1945" y="2222"/>
                    </a:cubicBezTo>
                    <a:lnTo>
                      <a:pt x="2015" y="2150"/>
                    </a:lnTo>
                    <a:lnTo>
                      <a:pt x="2087" y="2073"/>
                    </a:lnTo>
                    <a:lnTo>
                      <a:pt x="2332" y="1818"/>
                    </a:lnTo>
                    <a:cubicBezTo>
                      <a:pt x="2164" y="1576"/>
                      <a:pt x="1988" y="1345"/>
                      <a:pt x="1810" y="1131"/>
                    </a:cubicBezTo>
                    <a:cubicBezTo>
                      <a:pt x="1567" y="836"/>
                      <a:pt x="1323" y="570"/>
                      <a:pt x="1093" y="338"/>
                    </a:cubicBezTo>
                    <a:cubicBezTo>
                      <a:pt x="974" y="216"/>
                      <a:pt x="858" y="103"/>
                      <a:pt x="748"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8"/>
              <p:cNvSpPr/>
              <p:nvPr/>
            </p:nvSpPr>
            <p:spPr>
              <a:xfrm>
                <a:off x="3124125" y="3450450"/>
                <a:ext cx="22550" cy="31775"/>
              </a:xfrm>
              <a:custGeom>
                <a:avLst/>
                <a:gdLst/>
                <a:ahLst/>
                <a:cxnLst/>
                <a:rect l="l" t="t" r="r" b="b"/>
                <a:pathLst>
                  <a:path w="902" h="1271" extrusionOk="0">
                    <a:moveTo>
                      <a:pt x="70" y="0"/>
                    </a:moveTo>
                    <a:lnTo>
                      <a:pt x="70" y="0"/>
                    </a:lnTo>
                    <a:cubicBezTo>
                      <a:pt x="70" y="0"/>
                      <a:pt x="1" y="552"/>
                      <a:pt x="550" y="1271"/>
                    </a:cubicBezTo>
                    <a:lnTo>
                      <a:pt x="718" y="1005"/>
                    </a:lnTo>
                    <a:lnTo>
                      <a:pt x="901" y="717"/>
                    </a:lnTo>
                    <a:cubicBezTo>
                      <a:pt x="420" y="262"/>
                      <a:pt x="70" y="0"/>
                      <a:pt x="70" y="0"/>
                    </a:cubicBezTo>
                    <a:close/>
                  </a:path>
                </a:pathLst>
              </a:custGeom>
              <a:solidFill>
                <a:srgbClr val="2336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8"/>
              <p:cNvSpPr/>
              <p:nvPr/>
            </p:nvSpPr>
            <p:spPr>
              <a:xfrm>
                <a:off x="3178300" y="3513800"/>
                <a:ext cx="18825" cy="17500"/>
              </a:xfrm>
              <a:custGeom>
                <a:avLst/>
                <a:gdLst/>
                <a:ahLst/>
                <a:cxnLst/>
                <a:rect l="l" t="t" r="r" b="b"/>
                <a:pathLst>
                  <a:path w="753" h="700" extrusionOk="0">
                    <a:moveTo>
                      <a:pt x="317" y="1"/>
                    </a:moveTo>
                    <a:lnTo>
                      <a:pt x="72" y="256"/>
                    </a:lnTo>
                    <a:lnTo>
                      <a:pt x="0" y="333"/>
                    </a:lnTo>
                    <a:cubicBezTo>
                      <a:pt x="347" y="600"/>
                      <a:pt x="752" y="700"/>
                      <a:pt x="752" y="700"/>
                    </a:cubicBezTo>
                    <a:cubicBezTo>
                      <a:pt x="618" y="457"/>
                      <a:pt x="471" y="224"/>
                      <a:pt x="317" y="1"/>
                    </a:cubicBezTo>
                    <a:close/>
                  </a:path>
                </a:pathLst>
              </a:custGeom>
              <a:solidFill>
                <a:srgbClr val="2336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8"/>
              <p:cNvSpPr/>
              <p:nvPr/>
            </p:nvSpPr>
            <p:spPr>
              <a:xfrm>
                <a:off x="3217325" y="3428825"/>
                <a:ext cx="100475" cy="76900"/>
              </a:xfrm>
              <a:custGeom>
                <a:avLst/>
                <a:gdLst/>
                <a:ahLst/>
                <a:cxnLst/>
                <a:rect l="l" t="t" r="r" b="b"/>
                <a:pathLst>
                  <a:path w="4019" h="3076" extrusionOk="0">
                    <a:moveTo>
                      <a:pt x="3995" y="1"/>
                    </a:moveTo>
                    <a:cubicBezTo>
                      <a:pt x="3990" y="1"/>
                      <a:pt x="3985" y="3"/>
                      <a:pt x="3981" y="6"/>
                    </a:cubicBezTo>
                    <a:lnTo>
                      <a:pt x="12" y="3038"/>
                    </a:lnTo>
                    <a:cubicBezTo>
                      <a:pt x="2" y="3045"/>
                      <a:pt x="0" y="3059"/>
                      <a:pt x="8" y="3068"/>
                    </a:cubicBezTo>
                    <a:cubicBezTo>
                      <a:pt x="12" y="3073"/>
                      <a:pt x="19" y="3076"/>
                      <a:pt x="25" y="3076"/>
                    </a:cubicBezTo>
                    <a:cubicBezTo>
                      <a:pt x="29" y="3076"/>
                      <a:pt x="34" y="3074"/>
                      <a:pt x="38" y="3071"/>
                    </a:cubicBezTo>
                    <a:lnTo>
                      <a:pt x="4007" y="39"/>
                    </a:lnTo>
                    <a:cubicBezTo>
                      <a:pt x="4017" y="32"/>
                      <a:pt x="4018" y="20"/>
                      <a:pt x="4012" y="9"/>
                    </a:cubicBezTo>
                    <a:cubicBezTo>
                      <a:pt x="4008" y="4"/>
                      <a:pt x="4001" y="1"/>
                      <a:pt x="3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8"/>
              <p:cNvSpPr/>
              <p:nvPr/>
            </p:nvSpPr>
            <p:spPr>
              <a:xfrm>
                <a:off x="3183350" y="3366650"/>
                <a:ext cx="65175" cy="27125"/>
              </a:xfrm>
              <a:custGeom>
                <a:avLst/>
                <a:gdLst/>
                <a:ahLst/>
                <a:cxnLst/>
                <a:rect l="l" t="t" r="r" b="b"/>
                <a:pathLst>
                  <a:path w="2607" h="1085" extrusionOk="0">
                    <a:moveTo>
                      <a:pt x="2582" y="1"/>
                    </a:moveTo>
                    <a:cubicBezTo>
                      <a:pt x="2580" y="1"/>
                      <a:pt x="2577" y="1"/>
                      <a:pt x="2575" y="2"/>
                    </a:cubicBezTo>
                    <a:cubicBezTo>
                      <a:pt x="2561" y="7"/>
                      <a:pt x="1277" y="516"/>
                      <a:pt x="15" y="1042"/>
                    </a:cubicBezTo>
                    <a:cubicBezTo>
                      <a:pt x="5" y="1047"/>
                      <a:pt x="0" y="1060"/>
                      <a:pt x="5" y="1071"/>
                    </a:cubicBezTo>
                    <a:cubicBezTo>
                      <a:pt x="8" y="1079"/>
                      <a:pt x="15" y="1085"/>
                      <a:pt x="25" y="1085"/>
                    </a:cubicBezTo>
                    <a:cubicBezTo>
                      <a:pt x="26" y="1085"/>
                      <a:pt x="29" y="1083"/>
                      <a:pt x="32" y="1083"/>
                    </a:cubicBezTo>
                    <a:cubicBezTo>
                      <a:pt x="1292" y="557"/>
                      <a:pt x="2578" y="48"/>
                      <a:pt x="2590" y="42"/>
                    </a:cubicBezTo>
                    <a:cubicBezTo>
                      <a:pt x="2602" y="39"/>
                      <a:pt x="2607" y="25"/>
                      <a:pt x="2602" y="15"/>
                    </a:cubicBezTo>
                    <a:cubicBezTo>
                      <a:pt x="2599" y="6"/>
                      <a:pt x="2591" y="1"/>
                      <a:pt x="2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8"/>
              <p:cNvSpPr/>
              <p:nvPr/>
            </p:nvSpPr>
            <p:spPr>
              <a:xfrm>
                <a:off x="3160250" y="3392850"/>
                <a:ext cx="23875" cy="12250"/>
              </a:xfrm>
              <a:custGeom>
                <a:avLst/>
                <a:gdLst/>
                <a:ahLst/>
                <a:cxnLst/>
                <a:rect l="l" t="t" r="r" b="b"/>
                <a:pathLst>
                  <a:path w="955" h="490" extrusionOk="0">
                    <a:moveTo>
                      <a:pt x="929" y="1"/>
                    </a:moveTo>
                    <a:cubicBezTo>
                      <a:pt x="927" y="1"/>
                      <a:pt x="925" y="1"/>
                      <a:pt x="923" y="2"/>
                    </a:cubicBezTo>
                    <a:cubicBezTo>
                      <a:pt x="589" y="142"/>
                      <a:pt x="285" y="292"/>
                      <a:pt x="14" y="450"/>
                    </a:cubicBezTo>
                    <a:cubicBezTo>
                      <a:pt x="5" y="456"/>
                      <a:pt x="1" y="468"/>
                      <a:pt x="7" y="479"/>
                    </a:cubicBezTo>
                    <a:cubicBezTo>
                      <a:pt x="11" y="485"/>
                      <a:pt x="19" y="489"/>
                      <a:pt x="27" y="489"/>
                    </a:cubicBezTo>
                    <a:cubicBezTo>
                      <a:pt x="30" y="489"/>
                      <a:pt x="33" y="488"/>
                      <a:pt x="37" y="486"/>
                    </a:cubicBezTo>
                    <a:cubicBezTo>
                      <a:pt x="305" y="330"/>
                      <a:pt x="608" y="180"/>
                      <a:pt x="938" y="41"/>
                    </a:cubicBezTo>
                    <a:cubicBezTo>
                      <a:pt x="950" y="37"/>
                      <a:pt x="955" y="25"/>
                      <a:pt x="950" y="14"/>
                    </a:cubicBezTo>
                    <a:cubicBezTo>
                      <a:pt x="946" y="5"/>
                      <a:pt x="938" y="1"/>
                      <a:pt x="929" y="1"/>
                    </a:cubicBezTo>
                    <a:close/>
                  </a:path>
                </a:pathLst>
              </a:custGeom>
              <a:solidFill>
                <a:srgbClr val="3F5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8"/>
              <p:cNvSpPr/>
              <p:nvPr/>
            </p:nvSpPr>
            <p:spPr>
              <a:xfrm>
                <a:off x="3142050" y="3468375"/>
                <a:ext cx="44175" cy="51850"/>
              </a:xfrm>
              <a:custGeom>
                <a:avLst/>
                <a:gdLst/>
                <a:ahLst/>
                <a:cxnLst/>
                <a:rect l="l" t="t" r="r" b="b"/>
                <a:pathLst>
                  <a:path w="1767" h="2074" extrusionOk="0">
                    <a:moveTo>
                      <a:pt x="184" y="0"/>
                    </a:moveTo>
                    <a:lnTo>
                      <a:pt x="1" y="288"/>
                    </a:lnTo>
                    <a:cubicBezTo>
                      <a:pt x="220" y="544"/>
                      <a:pt x="940" y="1388"/>
                      <a:pt x="1522" y="2073"/>
                    </a:cubicBezTo>
                    <a:lnTo>
                      <a:pt x="1767" y="1818"/>
                    </a:lnTo>
                    <a:cubicBezTo>
                      <a:pt x="1599" y="1576"/>
                      <a:pt x="1423" y="1345"/>
                      <a:pt x="1245" y="1131"/>
                    </a:cubicBezTo>
                    <a:cubicBezTo>
                      <a:pt x="1002" y="836"/>
                      <a:pt x="758" y="570"/>
                      <a:pt x="528" y="338"/>
                    </a:cubicBezTo>
                    <a:cubicBezTo>
                      <a:pt x="409" y="216"/>
                      <a:pt x="293" y="103"/>
                      <a:pt x="184"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8"/>
              <p:cNvSpPr/>
              <p:nvPr/>
            </p:nvSpPr>
            <p:spPr>
              <a:xfrm>
                <a:off x="3461050" y="3258400"/>
                <a:ext cx="103050" cy="111025"/>
              </a:xfrm>
              <a:custGeom>
                <a:avLst/>
                <a:gdLst/>
                <a:ahLst/>
                <a:cxnLst/>
                <a:rect l="l" t="t" r="r" b="b"/>
                <a:pathLst>
                  <a:path w="4122" h="4441" extrusionOk="0">
                    <a:moveTo>
                      <a:pt x="24" y="0"/>
                    </a:moveTo>
                    <a:cubicBezTo>
                      <a:pt x="19" y="0"/>
                      <a:pt x="14" y="2"/>
                      <a:pt x="10" y="6"/>
                    </a:cubicBezTo>
                    <a:cubicBezTo>
                      <a:pt x="1" y="15"/>
                      <a:pt x="1" y="29"/>
                      <a:pt x="9" y="36"/>
                    </a:cubicBezTo>
                    <a:cubicBezTo>
                      <a:pt x="30" y="59"/>
                      <a:pt x="2111" y="2235"/>
                      <a:pt x="4081" y="4433"/>
                    </a:cubicBezTo>
                    <a:cubicBezTo>
                      <a:pt x="4086" y="4438"/>
                      <a:pt x="4092" y="4441"/>
                      <a:pt x="4098" y="4441"/>
                    </a:cubicBezTo>
                    <a:cubicBezTo>
                      <a:pt x="4103" y="4441"/>
                      <a:pt x="4107" y="4439"/>
                      <a:pt x="4112" y="4435"/>
                    </a:cubicBezTo>
                    <a:cubicBezTo>
                      <a:pt x="4121" y="4427"/>
                      <a:pt x="4121" y="4413"/>
                      <a:pt x="4114" y="4406"/>
                    </a:cubicBezTo>
                    <a:cubicBezTo>
                      <a:pt x="2143" y="2204"/>
                      <a:pt x="62" y="29"/>
                      <a:pt x="41" y="7"/>
                    </a:cubicBezTo>
                    <a:cubicBezTo>
                      <a:pt x="36" y="2"/>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8"/>
              <p:cNvSpPr/>
              <p:nvPr/>
            </p:nvSpPr>
            <p:spPr>
              <a:xfrm>
                <a:off x="3491025" y="3153950"/>
                <a:ext cx="6750" cy="93550"/>
              </a:xfrm>
              <a:custGeom>
                <a:avLst/>
                <a:gdLst/>
                <a:ahLst/>
                <a:cxnLst/>
                <a:rect l="l" t="t" r="r" b="b"/>
                <a:pathLst>
                  <a:path w="270" h="3742" extrusionOk="0">
                    <a:moveTo>
                      <a:pt x="24" y="0"/>
                    </a:moveTo>
                    <a:cubicBezTo>
                      <a:pt x="24" y="0"/>
                      <a:pt x="23" y="1"/>
                      <a:pt x="22" y="1"/>
                    </a:cubicBezTo>
                    <a:cubicBezTo>
                      <a:pt x="10" y="2"/>
                      <a:pt x="1" y="13"/>
                      <a:pt x="2" y="25"/>
                    </a:cubicBezTo>
                    <a:cubicBezTo>
                      <a:pt x="5" y="45"/>
                      <a:pt x="227" y="2066"/>
                      <a:pt x="2" y="3717"/>
                    </a:cubicBezTo>
                    <a:cubicBezTo>
                      <a:pt x="1" y="3730"/>
                      <a:pt x="10" y="3740"/>
                      <a:pt x="20" y="3742"/>
                    </a:cubicBezTo>
                    <a:lnTo>
                      <a:pt x="23" y="3742"/>
                    </a:lnTo>
                    <a:cubicBezTo>
                      <a:pt x="34" y="3742"/>
                      <a:pt x="43" y="3734"/>
                      <a:pt x="45" y="3723"/>
                    </a:cubicBezTo>
                    <a:cubicBezTo>
                      <a:pt x="270" y="2066"/>
                      <a:pt x="48" y="40"/>
                      <a:pt x="45" y="19"/>
                    </a:cubicBezTo>
                    <a:cubicBezTo>
                      <a:pt x="43" y="9"/>
                      <a:pt x="34"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8"/>
              <p:cNvSpPr/>
              <p:nvPr/>
            </p:nvSpPr>
            <p:spPr>
              <a:xfrm>
                <a:off x="3491000" y="3210375"/>
                <a:ext cx="37850" cy="57800"/>
              </a:xfrm>
              <a:custGeom>
                <a:avLst/>
                <a:gdLst/>
                <a:ahLst/>
                <a:cxnLst/>
                <a:rect l="l" t="t" r="r" b="b"/>
                <a:pathLst>
                  <a:path w="1514" h="2312" extrusionOk="0">
                    <a:moveTo>
                      <a:pt x="1489" y="1"/>
                    </a:moveTo>
                    <a:cubicBezTo>
                      <a:pt x="1481" y="1"/>
                      <a:pt x="1474" y="6"/>
                      <a:pt x="1469" y="14"/>
                    </a:cubicBezTo>
                    <a:cubicBezTo>
                      <a:pt x="1465" y="25"/>
                      <a:pt x="920" y="1213"/>
                      <a:pt x="8" y="2275"/>
                    </a:cubicBezTo>
                    <a:cubicBezTo>
                      <a:pt x="0" y="2284"/>
                      <a:pt x="2" y="2298"/>
                      <a:pt x="11" y="2306"/>
                    </a:cubicBezTo>
                    <a:cubicBezTo>
                      <a:pt x="15" y="2309"/>
                      <a:pt x="20" y="2312"/>
                      <a:pt x="24" y="2312"/>
                    </a:cubicBezTo>
                    <a:cubicBezTo>
                      <a:pt x="31" y="2312"/>
                      <a:pt x="37" y="2309"/>
                      <a:pt x="41" y="2304"/>
                    </a:cubicBezTo>
                    <a:cubicBezTo>
                      <a:pt x="959" y="1237"/>
                      <a:pt x="1504" y="43"/>
                      <a:pt x="1509" y="31"/>
                    </a:cubicBezTo>
                    <a:cubicBezTo>
                      <a:pt x="1514" y="20"/>
                      <a:pt x="1509" y="8"/>
                      <a:pt x="1498" y="3"/>
                    </a:cubicBezTo>
                    <a:cubicBezTo>
                      <a:pt x="1495" y="2"/>
                      <a:pt x="1492" y="1"/>
                      <a:pt x="1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8"/>
              <p:cNvSpPr/>
              <p:nvPr/>
            </p:nvSpPr>
            <p:spPr>
              <a:xfrm>
                <a:off x="3606750" y="3366550"/>
                <a:ext cx="54925" cy="55475"/>
              </a:xfrm>
              <a:custGeom>
                <a:avLst/>
                <a:gdLst/>
                <a:ahLst/>
                <a:cxnLst/>
                <a:rect l="l" t="t" r="r" b="b"/>
                <a:pathLst>
                  <a:path w="2197" h="2219" extrusionOk="0">
                    <a:moveTo>
                      <a:pt x="25" y="1"/>
                    </a:moveTo>
                    <a:cubicBezTo>
                      <a:pt x="20" y="1"/>
                      <a:pt x="15" y="3"/>
                      <a:pt x="10" y="6"/>
                    </a:cubicBezTo>
                    <a:cubicBezTo>
                      <a:pt x="3" y="14"/>
                      <a:pt x="1" y="28"/>
                      <a:pt x="10" y="37"/>
                    </a:cubicBezTo>
                    <a:cubicBezTo>
                      <a:pt x="976" y="1083"/>
                      <a:pt x="1698" y="1815"/>
                      <a:pt x="2158" y="2212"/>
                    </a:cubicBezTo>
                    <a:cubicBezTo>
                      <a:pt x="2163" y="2216"/>
                      <a:pt x="2167" y="2219"/>
                      <a:pt x="2172" y="2219"/>
                    </a:cubicBezTo>
                    <a:lnTo>
                      <a:pt x="2172" y="2217"/>
                    </a:lnTo>
                    <a:cubicBezTo>
                      <a:pt x="2178" y="2217"/>
                      <a:pt x="2184" y="2216"/>
                      <a:pt x="2189" y="2211"/>
                    </a:cubicBezTo>
                    <a:cubicBezTo>
                      <a:pt x="2196" y="2202"/>
                      <a:pt x="2195" y="2188"/>
                      <a:pt x="2187" y="2180"/>
                    </a:cubicBezTo>
                    <a:cubicBezTo>
                      <a:pt x="1729" y="1784"/>
                      <a:pt x="1005" y="1052"/>
                      <a:pt x="41" y="8"/>
                    </a:cubicBezTo>
                    <a:cubicBezTo>
                      <a:pt x="37"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8"/>
              <p:cNvSpPr/>
              <p:nvPr/>
            </p:nvSpPr>
            <p:spPr>
              <a:xfrm>
                <a:off x="3576175" y="3332825"/>
                <a:ext cx="8025" cy="8675"/>
              </a:xfrm>
              <a:custGeom>
                <a:avLst/>
                <a:gdLst/>
                <a:ahLst/>
                <a:cxnLst/>
                <a:rect l="l" t="t" r="r" b="b"/>
                <a:pathLst>
                  <a:path w="321" h="347" extrusionOk="0">
                    <a:moveTo>
                      <a:pt x="26" y="1"/>
                    </a:moveTo>
                    <a:cubicBezTo>
                      <a:pt x="21" y="1"/>
                      <a:pt x="16" y="3"/>
                      <a:pt x="12" y="7"/>
                    </a:cubicBezTo>
                    <a:cubicBezTo>
                      <a:pt x="2" y="15"/>
                      <a:pt x="1" y="28"/>
                      <a:pt x="10" y="36"/>
                    </a:cubicBezTo>
                    <a:cubicBezTo>
                      <a:pt x="99" y="137"/>
                      <a:pt x="190" y="238"/>
                      <a:pt x="281" y="340"/>
                    </a:cubicBezTo>
                    <a:cubicBezTo>
                      <a:pt x="285" y="345"/>
                      <a:pt x="291" y="346"/>
                      <a:pt x="297" y="346"/>
                    </a:cubicBezTo>
                    <a:cubicBezTo>
                      <a:pt x="302" y="346"/>
                      <a:pt x="307" y="345"/>
                      <a:pt x="311" y="342"/>
                    </a:cubicBezTo>
                    <a:cubicBezTo>
                      <a:pt x="320" y="333"/>
                      <a:pt x="320" y="320"/>
                      <a:pt x="313" y="311"/>
                    </a:cubicBezTo>
                    <a:cubicBezTo>
                      <a:pt x="221" y="209"/>
                      <a:pt x="131" y="108"/>
                      <a:pt x="42" y="8"/>
                    </a:cubicBezTo>
                    <a:cubicBezTo>
                      <a:pt x="37" y="3"/>
                      <a:pt x="31"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8"/>
              <p:cNvSpPr/>
              <p:nvPr/>
            </p:nvSpPr>
            <p:spPr>
              <a:xfrm>
                <a:off x="3517200" y="3265475"/>
                <a:ext cx="47050" cy="53650"/>
              </a:xfrm>
              <a:custGeom>
                <a:avLst/>
                <a:gdLst/>
                <a:ahLst/>
                <a:cxnLst/>
                <a:rect l="l" t="t" r="r" b="b"/>
                <a:pathLst>
                  <a:path w="1882" h="2146" extrusionOk="0">
                    <a:moveTo>
                      <a:pt x="25" y="1"/>
                    </a:moveTo>
                    <a:cubicBezTo>
                      <a:pt x="20" y="1"/>
                      <a:pt x="15" y="2"/>
                      <a:pt x="12" y="5"/>
                    </a:cubicBezTo>
                    <a:cubicBezTo>
                      <a:pt x="2" y="13"/>
                      <a:pt x="1" y="27"/>
                      <a:pt x="8" y="36"/>
                    </a:cubicBezTo>
                    <a:cubicBezTo>
                      <a:pt x="18" y="45"/>
                      <a:pt x="822" y="985"/>
                      <a:pt x="1842" y="2138"/>
                    </a:cubicBezTo>
                    <a:cubicBezTo>
                      <a:pt x="1846" y="2143"/>
                      <a:pt x="1851" y="2146"/>
                      <a:pt x="1857" y="2146"/>
                    </a:cubicBezTo>
                    <a:lnTo>
                      <a:pt x="1857" y="2144"/>
                    </a:lnTo>
                    <a:cubicBezTo>
                      <a:pt x="1861" y="2144"/>
                      <a:pt x="1868" y="2143"/>
                      <a:pt x="1871" y="2140"/>
                    </a:cubicBezTo>
                    <a:cubicBezTo>
                      <a:pt x="1880" y="2132"/>
                      <a:pt x="1881" y="2118"/>
                      <a:pt x="1874" y="2109"/>
                    </a:cubicBezTo>
                    <a:cubicBezTo>
                      <a:pt x="854" y="958"/>
                      <a:pt x="50" y="18"/>
                      <a:pt x="42" y="9"/>
                    </a:cubicBezTo>
                    <a:cubicBezTo>
                      <a:pt x="38"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8"/>
              <p:cNvSpPr/>
              <p:nvPr/>
            </p:nvSpPr>
            <p:spPr>
              <a:xfrm>
                <a:off x="3948575" y="2693950"/>
                <a:ext cx="61375" cy="63550"/>
              </a:xfrm>
              <a:custGeom>
                <a:avLst/>
                <a:gdLst/>
                <a:ahLst/>
                <a:cxnLst/>
                <a:rect l="l" t="t" r="r" b="b"/>
                <a:pathLst>
                  <a:path w="2455" h="2542" extrusionOk="0">
                    <a:moveTo>
                      <a:pt x="1521" y="0"/>
                    </a:moveTo>
                    <a:cubicBezTo>
                      <a:pt x="1211" y="0"/>
                      <a:pt x="870" y="152"/>
                      <a:pt x="589" y="426"/>
                    </a:cubicBezTo>
                    <a:cubicBezTo>
                      <a:pt x="508" y="504"/>
                      <a:pt x="433" y="592"/>
                      <a:pt x="365" y="689"/>
                    </a:cubicBezTo>
                    <a:cubicBezTo>
                      <a:pt x="102" y="1060"/>
                      <a:pt x="1" y="1482"/>
                      <a:pt x="57" y="1831"/>
                    </a:cubicBezTo>
                    <a:cubicBezTo>
                      <a:pt x="73" y="1929"/>
                      <a:pt x="102" y="2020"/>
                      <a:pt x="141" y="2103"/>
                    </a:cubicBezTo>
                    <a:cubicBezTo>
                      <a:pt x="201" y="2222"/>
                      <a:pt x="284" y="2325"/>
                      <a:pt x="392" y="2401"/>
                    </a:cubicBezTo>
                    <a:cubicBezTo>
                      <a:pt x="484" y="2465"/>
                      <a:pt x="588" y="2507"/>
                      <a:pt x="696" y="2528"/>
                    </a:cubicBezTo>
                    <a:cubicBezTo>
                      <a:pt x="748" y="2537"/>
                      <a:pt x="801" y="2542"/>
                      <a:pt x="856" y="2542"/>
                    </a:cubicBezTo>
                    <a:cubicBezTo>
                      <a:pt x="1006" y="2542"/>
                      <a:pt x="1165" y="2506"/>
                      <a:pt x="1319" y="2438"/>
                    </a:cubicBezTo>
                    <a:cubicBezTo>
                      <a:pt x="1438" y="2386"/>
                      <a:pt x="1554" y="2315"/>
                      <a:pt x="1663" y="2228"/>
                    </a:cubicBezTo>
                    <a:cubicBezTo>
                      <a:pt x="1791" y="2126"/>
                      <a:pt x="1910" y="2001"/>
                      <a:pt x="2014" y="1854"/>
                    </a:cubicBezTo>
                    <a:cubicBezTo>
                      <a:pt x="2455" y="1230"/>
                      <a:pt x="2442" y="464"/>
                      <a:pt x="1987" y="141"/>
                    </a:cubicBezTo>
                    <a:cubicBezTo>
                      <a:pt x="1850" y="46"/>
                      <a:pt x="1690" y="0"/>
                      <a:pt x="1521"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8"/>
              <p:cNvSpPr/>
              <p:nvPr/>
            </p:nvSpPr>
            <p:spPr>
              <a:xfrm>
                <a:off x="3819975" y="2667175"/>
                <a:ext cx="146025" cy="162350"/>
              </a:xfrm>
              <a:custGeom>
                <a:avLst/>
                <a:gdLst/>
                <a:ahLst/>
                <a:cxnLst/>
                <a:rect l="l" t="t" r="r" b="b"/>
                <a:pathLst>
                  <a:path w="5841" h="6494" extrusionOk="0">
                    <a:moveTo>
                      <a:pt x="919" y="0"/>
                    </a:moveTo>
                    <a:cubicBezTo>
                      <a:pt x="881" y="153"/>
                      <a:pt x="842" y="301"/>
                      <a:pt x="807" y="448"/>
                    </a:cubicBezTo>
                    <a:cubicBezTo>
                      <a:pt x="0" y="3737"/>
                      <a:pt x="109" y="5288"/>
                      <a:pt x="365" y="5981"/>
                    </a:cubicBezTo>
                    <a:cubicBezTo>
                      <a:pt x="471" y="6268"/>
                      <a:pt x="738" y="6464"/>
                      <a:pt x="1043" y="6481"/>
                    </a:cubicBezTo>
                    <a:cubicBezTo>
                      <a:pt x="1200" y="6490"/>
                      <a:pt x="1352" y="6494"/>
                      <a:pt x="1500" y="6494"/>
                    </a:cubicBezTo>
                    <a:cubicBezTo>
                      <a:pt x="1947" y="6494"/>
                      <a:pt x="2350" y="6455"/>
                      <a:pt x="2711" y="6386"/>
                    </a:cubicBezTo>
                    <a:cubicBezTo>
                      <a:pt x="3376" y="6259"/>
                      <a:pt x="3903" y="6030"/>
                      <a:pt x="4321" y="5755"/>
                    </a:cubicBezTo>
                    <a:cubicBezTo>
                      <a:pt x="4568" y="5591"/>
                      <a:pt x="4778" y="5411"/>
                      <a:pt x="4954" y="5226"/>
                    </a:cubicBezTo>
                    <a:cubicBezTo>
                      <a:pt x="5577" y="4568"/>
                      <a:pt x="5784" y="3851"/>
                      <a:pt x="5840" y="3597"/>
                    </a:cubicBezTo>
                    <a:cubicBezTo>
                      <a:pt x="5730" y="3578"/>
                      <a:pt x="5628" y="3536"/>
                      <a:pt x="5536" y="3472"/>
                    </a:cubicBezTo>
                    <a:cubicBezTo>
                      <a:pt x="5428" y="3396"/>
                      <a:pt x="5343" y="3293"/>
                      <a:pt x="5285" y="3174"/>
                    </a:cubicBezTo>
                    <a:cubicBezTo>
                      <a:pt x="5244" y="3090"/>
                      <a:pt x="5217" y="2998"/>
                      <a:pt x="5201" y="2902"/>
                    </a:cubicBezTo>
                    <a:cubicBezTo>
                      <a:pt x="5201" y="2902"/>
                      <a:pt x="4995" y="2877"/>
                      <a:pt x="4677" y="2631"/>
                    </a:cubicBezTo>
                    <a:cubicBezTo>
                      <a:pt x="4617" y="2584"/>
                      <a:pt x="4597" y="2503"/>
                      <a:pt x="4629" y="2434"/>
                    </a:cubicBezTo>
                    <a:cubicBezTo>
                      <a:pt x="4718" y="2238"/>
                      <a:pt x="4798" y="2072"/>
                      <a:pt x="4860" y="1943"/>
                    </a:cubicBezTo>
                    <a:cubicBezTo>
                      <a:pt x="4946" y="1767"/>
                      <a:pt x="4999" y="1666"/>
                      <a:pt x="4999" y="1666"/>
                    </a:cubicBezTo>
                    <a:cubicBezTo>
                      <a:pt x="4999" y="1666"/>
                      <a:pt x="2625" y="1431"/>
                      <a:pt x="919"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8"/>
              <p:cNvSpPr/>
              <p:nvPr/>
            </p:nvSpPr>
            <p:spPr>
              <a:xfrm>
                <a:off x="3955875" y="2701075"/>
                <a:ext cx="38175" cy="46600"/>
              </a:xfrm>
              <a:custGeom>
                <a:avLst/>
                <a:gdLst/>
                <a:ahLst/>
                <a:cxnLst/>
                <a:rect l="l" t="t" r="r" b="b"/>
                <a:pathLst>
                  <a:path w="1527" h="1864" extrusionOk="0">
                    <a:moveTo>
                      <a:pt x="1147" y="0"/>
                    </a:moveTo>
                    <a:cubicBezTo>
                      <a:pt x="910" y="0"/>
                      <a:pt x="647" y="114"/>
                      <a:pt x="426" y="329"/>
                    </a:cubicBezTo>
                    <a:cubicBezTo>
                      <a:pt x="363" y="390"/>
                      <a:pt x="305" y="459"/>
                      <a:pt x="253" y="532"/>
                    </a:cubicBezTo>
                    <a:cubicBezTo>
                      <a:pt x="89" y="765"/>
                      <a:pt x="1" y="1031"/>
                      <a:pt x="5" y="1280"/>
                    </a:cubicBezTo>
                    <a:cubicBezTo>
                      <a:pt x="10" y="1532"/>
                      <a:pt x="108" y="1738"/>
                      <a:pt x="281" y="1861"/>
                    </a:cubicBezTo>
                    <a:cubicBezTo>
                      <a:pt x="284" y="1864"/>
                      <a:pt x="288" y="1864"/>
                      <a:pt x="293" y="1864"/>
                    </a:cubicBezTo>
                    <a:cubicBezTo>
                      <a:pt x="299" y="1864"/>
                      <a:pt x="305" y="1861"/>
                      <a:pt x="310" y="1855"/>
                    </a:cubicBezTo>
                    <a:cubicBezTo>
                      <a:pt x="317" y="1845"/>
                      <a:pt x="314" y="1832"/>
                      <a:pt x="305" y="1824"/>
                    </a:cubicBezTo>
                    <a:cubicBezTo>
                      <a:pt x="143" y="1711"/>
                      <a:pt x="53" y="1517"/>
                      <a:pt x="48" y="1278"/>
                    </a:cubicBezTo>
                    <a:cubicBezTo>
                      <a:pt x="45" y="1038"/>
                      <a:pt x="131" y="781"/>
                      <a:pt x="288" y="557"/>
                    </a:cubicBezTo>
                    <a:cubicBezTo>
                      <a:pt x="339" y="485"/>
                      <a:pt x="395" y="419"/>
                      <a:pt x="456" y="359"/>
                    </a:cubicBezTo>
                    <a:cubicBezTo>
                      <a:pt x="669" y="153"/>
                      <a:pt x="920" y="43"/>
                      <a:pt x="1147" y="43"/>
                    </a:cubicBezTo>
                    <a:cubicBezTo>
                      <a:pt x="1272" y="43"/>
                      <a:pt x="1391" y="77"/>
                      <a:pt x="1490" y="147"/>
                    </a:cubicBezTo>
                    <a:cubicBezTo>
                      <a:pt x="1493" y="149"/>
                      <a:pt x="1498" y="150"/>
                      <a:pt x="1502" y="150"/>
                    </a:cubicBezTo>
                    <a:cubicBezTo>
                      <a:pt x="1508" y="150"/>
                      <a:pt x="1515" y="147"/>
                      <a:pt x="1519" y="141"/>
                    </a:cubicBezTo>
                    <a:cubicBezTo>
                      <a:pt x="1527" y="132"/>
                      <a:pt x="1523" y="118"/>
                      <a:pt x="1514" y="112"/>
                    </a:cubicBezTo>
                    <a:cubicBezTo>
                      <a:pt x="1408" y="37"/>
                      <a:pt x="1281" y="0"/>
                      <a:pt x="114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8"/>
              <p:cNvSpPr/>
              <p:nvPr/>
            </p:nvSpPr>
            <p:spPr>
              <a:xfrm>
                <a:off x="3958750" y="2717775"/>
                <a:ext cx="35275" cy="16900"/>
              </a:xfrm>
              <a:custGeom>
                <a:avLst/>
                <a:gdLst/>
                <a:ahLst/>
                <a:cxnLst/>
                <a:rect l="l" t="t" r="r" b="b"/>
                <a:pathLst>
                  <a:path w="1411" h="676" extrusionOk="0">
                    <a:moveTo>
                      <a:pt x="506" y="0"/>
                    </a:moveTo>
                    <a:cubicBezTo>
                      <a:pt x="244" y="0"/>
                      <a:pt x="31" y="78"/>
                      <a:pt x="17" y="83"/>
                    </a:cubicBezTo>
                    <a:cubicBezTo>
                      <a:pt x="7" y="87"/>
                      <a:pt x="0" y="100"/>
                      <a:pt x="5" y="110"/>
                    </a:cubicBezTo>
                    <a:cubicBezTo>
                      <a:pt x="9" y="119"/>
                      <a:pt x="17" y="124"/>
                      <a:pt x="25" y="124"/>
                    </a:cubicBezTo>
                    <a:cubicBezTo>
                      <a:pt x="28" y="124"/>
                      <a:pt x="30" y="124"/>
                      <a:pt x="32" y="123"/>
                    </a:cubicBezTo>
                    <a:cubicBezTo>
                      <a:pt x="36" y="122"/>
                      <a:pt x="248" y="44"/>
                      <a:pt x="506" y="44"/>
                    </a:cubicBezTo>
                    <a:cubicBezTo>
                      <a:pt x="643" y="44"/>
                      <a:pt x="794" y="66"/>
                      <a:pt x="933" y="133"/>
                    </a:cubicBezTo>
                    <a:cubicBezTo>
                      <a:pt x="1136" y="231"/>
                      <a:pt x="1283" y="408"/>
                      <a:pt x="1366" y="661"/>
                    </a:cubicBezTo>
                    <a:cubicBezTo>
                      <a:pt x="1369" y="670"/>
                      <a:pt x="1378" y="674"/>
                      <a:pt x="1387" y="674"/>
                    </a:cubicBezTo>
                    <a:lnTo>
                      <a:pt x="1386" y="676"/>
                    </a:lnTo>
                    <a:cubicBezTo>
                      <a:pt x="1389" y="676"/>
                      <a:pt x="1390" y="674"/>
                      <a:pt x="1393" y="674"/>
                    </a:cubicBezTo>
                    <a:cubicBezTo>
                      <a:pt x="1404" y="670"/>
                      <a:pt x="1410" y="658"/>
                      <a:pt x="1407" y="647"/>
                    </a:cubicBezTo>
                    <a:cubicBezTo>
                      <a:pt x="1320" y="382"/>
                      <a:pt x="1165" y="197"/>
                      <a:pt x="951" y="93"/>
                    </a:cubicBezTo>
                    <a:cubicBezTo>
                      <a:pt x="805" y="23"/>
                      <a:pt x="648" y="0"/>
                      <a:pt x="506"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8"/>
              <p:cNvSpPr/>
              <p:nvPr/>
            </p:nvSpPr>
            <p:spPr>
              <a:xfrm>
                <a:off x="3915400" y="2846525"/>
                <a:ext cx="16725" cy="18650"/>
              </a:xfrm>
              <a:custGeom>
                <a:avLst/>
                <a:gdLst/>
                <a:ahLst/>
                <a:cxnLst/>
                <a:rect l="l" t="t" r="r" b="b"/>
                <a:pathLst>
                  <a:path w="669" h="746" extrusionOk="0">
                    <a:moveTo>
                      <a:pt x="669" y="1"/>
                    </a:moveTo>
                    <a:cubicBezTo>
                      <a:pt x="300" y="331"/>
                      <a:pt x="45" y="635"/>
                      <a:pt x="1" y="746"/>
                    </a:cubicBezTo>
                    <a:cubicBezTo>
                      <a:pt x="88" y="733"/>
                      <a:pt x="339" y="616"/>
                      <a:pt x="649" y="460"/>
                    </a:cubicBezTo>
                    <a:cubicBezTo>
                      <a:pt x="655" y="403"/>
                      <a:pt x="660" y="345"/>
                      <a:pt x="663" y="287"/>
                    </a:cubicBezTo>
                    <a:cubicBezTo>
                      <a:pt x="667" y="192"/>
                      <a:pt x="669" y="97"/>
                      <a:pt x="669" y="3"/>
                    </a:cubicBezTo>
                    <a:lnTo>
                      <a:pt x="6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8"/>
              <p:cNvSpPr/>
              <p:nvPr/>
            </p:nvSpPr>
            <p:spPr>
              <a:xfrm>
                <a:off x="4012875" y="2813050"/>
                <a:ext cx="10950" cy="11675"/>
              </a:xfrm>
              <a:custGeom>
                <a:avLst/>
                <a:gdLst/>
                <a:ahLst/>
                <a:cxnLst/>
                <a:rect l="l" t="t" r="r" b="b"/>
                <a:pathLst>
                  <a:path w="438" h="467" extrusionOk="0">
                    <a:moveTo>
                      <a:pt x="0" y="1"/>
                    </a:moveTo>
                    <a:cubicBezTo>
                      <a:pt x="46" y="114"/>
                      <a:pt x="89" y="215"/>
                      <a:pt x="126" y="303"/>
                    </a:cubicBezTo>
                    <a:cubicBezTo>
                      <a:pt x="152" y="365"/>
                      <a:pt x="175" y="420"/>
                      <a:pt x="194" y="467"/>
                    </a:cubicBezTo>
                    <a:cubicBezTo>
                      <a:pt x="347" y="404"/>
                      <a:pt x="438" y="342"/>
                      <a:pt x="425" y="276"/>
                    </a:cubicBezTo>
                    <a:cubicBezTo>
                      <a:pt x="404" y="169"/>
                      <a:pt x="277" y="4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8"/>
              <p:cNvSpPr/>
              <p:nvPr/>
            </p:nvSpPr>
            <p:spPr>
              <a:xfrm>
                <a:off x="3927975" y="2749650"/>
                <a:ext cx="89775" cy="108375"/>
              </a:xfrm>
              <a:custGeom>
                <a:avLst/>
                <a:gdLst/>
                <a:ahLst/>
                <a:cxnLst/>
                <a:rect l="l" t="t" r="r" b="b"/>
                <a:pathLst>
                  <a:path w="3591" h="4335" extrusionOk="0">
                    <a:moveTo>
                      <a:pt x="2488" y="0"/>
                    </a:moveTo>
                    <a:cubicBezTo>
                      <a:pt x="2471" y="13"/>
                      <a:pt x="2456" y="25"/>
                      <a:pt x="2439" y="37"/>
                    </a:cubicBezTo>
                    <a:cubicBezTo>
                      <a:pt x="2432" y="43"/>
                      <a:pt x="2424" y="48"/>
                      <a:pt x="2415" y="54"/>
                    </a:cubicBezTo>
                    <a:cubicBezTo>
                      <a:pt x="2407" y="60"/>
                      <a:pt x="2399" y="66"/>
                      <a:pt x="2390" y="71"/>
                    </a:cubicBezTo>
                    <a:cubicBezTo>
                      <a:pt x="2383" y="77"/>
                      <a:pt x="2375" y="83"/>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131" y="3248"/>
                      <a:pt x="163" y="3560"/>
                      <a:pt x="166" y="3878"/>
                    </a:cubicBezTo>
                    <a:cubicBezTo>
                      <a:pt x="166" y="3972"/>
                      <a:pt x="164" y="4067"/>
                      <a:pt x="160" y="4162"/>
                    </a:cubicBezTo>
                    <a:cubicBezTo>
                      <a:pt x="157" y="4220"/>
                      <a:pt x="152" y="4278"/>
                      <a:pt x="147" y="4335"/>
                    </a:cubicBezTo>
                    <a:cubicBezTo>
                      <a:pt x="453" y="4182"/>
                      <a:pt x="820" y="3992"/>
                      <a:pt x="1150" y="3827"/>
                    </a:cubicBezTo>
                    <a:cubicBezTo>
                      <a:pt x="1401" y="3702"/>
                      <a:pt x="1630" y="3592"/>
                      <a:pt x="1796" y="3524"/>
                    </a:cubicBezTo>
                    <a:cubicBezTo>
                      <a:pt x="1858" y="3498"/>
                      <a:pt x="1933" y="3474"/>
                      <a:pt x="2013" y="3448"/>
                    </a:cubicBezTo>
                    <a:cubicBezTo>
                      <a:pt x="2494" y="3297"/>
                      <a:pt x="3220" y="3153"/>
                      <a:pt x="3590" y="3003"/>
                    </a:cubicBezTo>
                    <a:cubicBezTo>
                      <a:pt x="3571" y="2956"/>
                      <a:pt x="3548" y="2901"/>
                      <a:pt x="3522" y="2839"/>
                    </a:cubicBezTo>
                    <a:cubicBezTo>
                      <a:pt x="3485" y="2751"/>
                      <a:pt x="3442" y="2650"/>
                      <a:pt x="3396" y="2537"/>
                    </a:cubicBezTo>
                    <a:cubicBezTo>
                      <a:pt x="3139" y="1908"/>
                      <a:pt x="2763" y="954"/>
                      <a:pt x="2555" y="246"/>
                    </a:cubicBezTo>
                    <a:cubicBezTo>
                      <a:pt x="2531" y="161"/>
                      <a:pt x="2508" y="78"/>
                      <a:pt x="2488" y="0"/>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8"/>
              <p:cNvSpPr/>
              <p:nvPr/>
            </p:nvSpPr>
            <p:spPr>
              <a:xfrm>
                <a:off x="4060350" y="2897875"/>
                <a:ext cx="362675" cy="590200"/>
              </a:xfrm>
              <a:custGeom>
                <a:avLst/>
                <a:gdLst/>
                <a:ahLst/>
                <a:cxnLst/>
                <a:rect l="l" t="t" r="r" b="b"/>
                <a:pathLst>
                  <a:path w="14507" h="23608" extrusionOk="0">
                    <a:moveTo>
                      <a:pt x="3186" y="0"/>
                    </a:moveTo>
                    <a:cubicBezTo>
                      <a:pt x="2131" y="902"/>
                      <a:pt x="1555" y="1966"/>
                      <a:pt x="1555" y="1966"/>
                    </a:cubicBezTo>
                    <a:cubicBezTo>
                      <a:pt x="1555" y="1966"/>
                      <a:pt x="0" y="5148"/>
                      <a:pt x="2420" y="8082"/>
                    </a:cubicBezTo>
                    <a:cubicBezTo>
                      <a:pt x="2498" y="8175"/>
                      <a:pt x="2573" y="8268"/>
                      <a:pt x="2647" y="8357"/>
                    </a:cubicBezTo>
                    <a:cubicBezTo>
                      <a:pt x="4873" y="11075"/>
                      <a:pt x="5351" y="11964"/>
                      <a:pt x="5351" y="11964"/>
                    </a:cubicBezTo>
                    <a:cubicBezTo>
                      <a:pt x="5351" y="11964"/>
                      <a:pt x="5159" y="13476"/>
                      <a:pt x="5692" y="14691"/>
                    </a:cubicBezTo>
                    <a:cubicBezTo>
                      <a:pt x="6224" y="15907"/>
                      <a:pt x="7909" y="18336"/>
                      <a:pt x="8910" y="19999"/>
                    </a:cubicBezTo>
                    <a:cubicBezTo>
                      <a:pt x="8677" y="21172"/>
                      <a:pt x="7733" y="23452"/>
                      <a:pt x="12237" y="23607"/>
                    </a:cubicBezTo>
                    <a:cubicBezTo>
                      <a:pt x="12217" y="23571"/>
                      <a:pt x="12199" y="23534"/>
                      <a:pt x="12181" y="23500"/>
                    </a:cubicBezTo>
                    <a:cubicBezTo>
                      <a:pt x="12181" y="23500"/>
                      <a:pt x="10129" y="23487"/>
                      <a:pt x="10100" y="22991"/>
                    </a:cubicBezTo>
                    <a:cubicBezTo>
                      <a:pt x="10095" y="22944"/>
                      <a:pt x="10187" y="22930"/>
                      <a:pt x="10369" y="22930"/>
                    </a:cubicBezTo>
                    <a:cubicBezTo>
                      <a:pt x="10650" y="22930"/>
                      <a:pt x="11143" y="22964"/>
                      <a:pt x="11817" y="22964"/>
                    </a:cubicBezTo>
                    <a:cubicBezTo>
                      <a:pt x="11843" y="22964"/>
                      <a:pt x="11870" y="22964"/>
                      <a:pt x="11896" y="22964"/>
                    </a:cubicBezTo>
                    <a:cubicBezTo>
                      <a:pt x="12483" y="22962"/>
                      <a:pt x="13200" y="22933"/>
                      <a:pt x="14031" y="22835"/>
                    </a:cubicBezTo>
                    <a:cubicBezTo>
                      <a:pt x="14506" y="22730"/>
                      <a:pt x="14147" y="21817"/>
                      <a:pt x="13700" y="21487"/>
                    </a:cubicBezTo>
                    <a:cubicBezTo>
                      <a:pt x="13254" y="21157"/>
                      <a:pt x="10763" y="16669"/>
                      <a:pt x="9407" y="12789"/>
                    </a:cubicBezTo>
                    <a:cubicBezTo>
                      <a:pt x="8053" y="8910"/>
                      <a:pt x="6146" y="1329"/>
                      <a:pt x="3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8"/>
              <p:cNvSpPr/>
              <p:nvPr/>
            </p:nvSpPr>
            <p:spPr>
              <a:xfrm>
                <a:off x="4312700" y="3471125"/>
                <a:ext cx="52175" cy="14275"/>
              </a:xfrm>
              <a:custGeom>
                <a:avLst/>
                <a:gdLst/>
                <a:ahLst/>
                <a:cxnLst/>
                <a:rect l="l" t="t" r="r" b="b"/>
                <a:pathLst>
                  <a:path w="2087" h="571" extrusionOk="0">
                    <a:moveTo>
                      <a:pt x="275" y="0"/>
                    </a:moveTo>
                    <a:cubicBezTo>
                      <a:pt x="93" y="0"/>
                      <a:pt x="1" y="14"/>
                      <a:pt x="6" y="61"/>
                    </a:cubicBezTo>
                    <a:cubicBezTo>
                      <a:pt x="35" y="557"/>
                      <a:pt x="2087" y="570"/>
                      <a:pt x="2087" y="570"/>
                    </a:cubicBezTo>
                    <a:cubicBezTo>
                      <a:pt x="1975" y="358"/>
                      <a:pt x="1876" y="171"/>
                      <a:pt x="1802" y="34"/>
                    </a:cubicBezTo>
                    <a:cubicBezTo>
                      <a:pt x="1776" y="34"/>
                      <a:pt x="1749" y="34"/>
                      <a:pt x="1723" y="34"/>
                    </a:cubicBezTo>
                    <a:cubicBezTo>
                      <a:pt x="1049" y="34"/>
                      <a:pt x="556" y="0"/>
                      <a:pt x="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8"/>
              <p:cNvSpPr/>
              <p:nvPr/>
            </p:nvSpPr>
            <p:spPr>
              <a:xfrm>
                <a:off x="4357750" y="3468750"/>
                <a:ext cx="183300" cy="99700"/>
              </a:xfrm>
              <a:custGeom>
                <a:avLst/>
                <a:gdLst/>
                <a:ahLst/>
                <a:cxnLst/>
                <a:rect l="l" t="t" r="r" b="b"/>
                <a:pathLst>
                  <a:path w="7332" h="3988" extrusionOk="0">
                    <a:moveTo>
                      <a:pt x="2135" y="0"/>
                    </a:moveTo>
                    <a:cubicBezTo>
                      <a:pt x="1304" y="98"/>
                      <a:pt x="587" y="127"/>
                      <a:pt x="0" y="129"/>
                    </a:cubicBezTo>
                    <a:cubicBezTo>
                      <a:pt x="46" y="214"/>
                      <a:pt x="101" y="318"/>
                      <a:pt x="162" y="435"/>
                    </a:cubicBezTo>
                    <a:cubicBezTo>
                      <a:pt x="201" y="506"/>
                      <a:pt x="242" y="584"/>
                      <a:pt x="285" y="665"/>
                    </a:cubicBezTo>
                    <a:cubicBezTo>
                      <a:pt x="303" y="701"/>
                      <a:pt x="321" y="736"/>
                      <a:pt x="341" y="772"/>
                    </a:cubicBezTo>
                    <a:cubicBezTo>
                      <a:pt x="684" y="1418"/>
                      <a:pt x="1119" y="2242"/>
                      <a:pt x="1300" y="2599"/>
                    </a:cubicBezTo>
                    <a:cubicBezTo>
                      <a:pt x="1184" y="3055"/>
                      <a:pt x="1126" y="3550"/>
                      <a:pt x="1514" y="3988"/>
                    </a:cubicBezTo>
                    <a:lnTo>
                      <a:pt x="7201" y="3988"/>
                    </a:lnTo>
                    <a:cubicBezTo>
                      <a:pt x="7201" y="3988"/>
                      <a:pt x="7331" y="3734"/>
                      <a:pt x="7211" y="3566"/>
                    </a:cubicBezTo>
                    <a:cubicBezTo>
                      <a:pt x="7209" y="3563"/>
                      <a:pt x="7207" y="3560"/>
                      <a:pt x="7204" y="3557"/>
                    </a:cubicBezTo>
                    <a:cubicBezTo>
                      <a:pt x="7186" y="3532"/>
                      <a:pt x="7163" y="3511"/>
                      <a:pt x="7134" y="3492"/>
                    </a:cubicBezTo>
                    <a:cubicBezTo>
                      <a:pt x="6891" y="3336"/>
                      <a:pt x="5105" y="3705"/>
                      <a:pt x="3251" y="2658"/>
                    </a:cubicBezTo>
                    <a:cubicBezTo>
                      <a:pt x="2595" y="1097"/>
                      <a:pt x="2324" y="453"/>
                      <a:pt x="2213" y="187"/>
                    </a:cubicBezTo>
                    <a:lnTo>
                      <a:pt x="2135"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8"/>
              <p:cNvSpPr/>
              <p:nvPr/>
            </p:nvSpPr>
            <p:spPr>
              <a:xfrm>
                <a:off x="4357750" y="3468750"/>
                <a:ext cx="55325" cy="10875"/>
              </a:xfrm>
              <a:custGeom>
                <a:avLst/>
                <a:gdLst/>
                <a:ahLst/>
                <a:cxnLst/>
                <a:rect l="l" t="t" r="r" b="b"/>
                <a:pathLst>
                  <a:path w="2213" h="435" extrusionOk="0">
                    <a:moveTo>
                      <a:pt x="2135" y="0"/>
                    </a:moveTo>
                    <a:cubicBezTo>
                      <a:pt x="1304" y="98"/>
                      <a:pt x="587" y="127"/>
                      <a:pt x="0" y="129"/>
                    </a:cubicBezTo>
                    <a:cubicBezTo>
                      <a:pt x="45" y="214"/>
                      <a:pt x="101" y="318"/>
                      <a:pt x="162" y="435"/>
                    </a:cubicBezTo>
                    <a:cubicBezTo>
                      <a:pt x="457" y="416"/>
                      <a:pt x="1298" y="350"/>
                      <a:pt x="2213" y="187"/>
                    </a:cubicBezTo>
                    <a:lnTo>
                      <a:pt x="2135" y="0"/>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8"/>
              <p:cNvSpPr/>
              <p:nvPr/>
            </p:nvSpPr>
            <p:spPr>
              <a:xfrm>
                <a:off x="4537775" y="3557875"/>
                <a:ext cx="6375" cy="10575"/>
              </a:xfrm>
              <a:custGeom>
                <a:avLst/>
                <a:gdLst/>
                <a:ahLst/>
                <a:cxnLst/>
                <a:rect l="l" t="t" r="r" b="b"/>
                <a:pathLst>
                  <a:path w="255" h="423" extrusionOk="0">
                    <a:moveTo>
                      <a:pt x="10" y="1"/>
                    </a:moveTo>
                    <a:cubicBezTo>
                      <a:pt x="130" y="169"/>
                      <a:pt x="0" y="423"/>
                      <a:pt x="0" y="423"/>
                    </a:cubicBezTo>
                    <a:lnTo>
                      <a:pt x="65" y="423"/>
                    </a:lnTo>
                    <a:cubicBezTo>
                      <a:pt x="176" y="423"/>
                      <a:pt x="254" y="311"/>
                      <a:pt x="217" y="206"/>
                    </a:cubicBezTo>
                    <a:cubicBezTo>
                      <a:pt x="185" y="112"/>
                      <a:pt x="124" y="21"/>
                      <a:pt x="10"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8"/>
              <p:cNvSpPr/>
              <p:nvPr/>
            </p:nvSpPr>
            <p:spPr>
              <a:xfrm>
                <a:off x="3442250" y="3388375"/>
                <a:ext cx="637225" cy="187950"/>
              </a:xfrm>
              <a:custGeom>
                <a:avLst/>
                <a:gdLst/>
                <a:ahLst/>
                <a:cxnLst/>
                <a:rect l="l" t="t" r="r" b="b"/>
                <a:pathLst>
                  <a:path w="25489" h="7518" extrusionOk="0">
                    <a:moveTo>
                      <a:pt x="19798" y="1"/>
                    </a:moveTo>
                    <a:cubicBezTo>
                      <a:pt x="19270" y="1"/>
                      <a:pt x="18712" y="47"/>
                      <a:pt x="18129" y="148"/>
                    </a:cubicBezTo>
                    <a:cubicBezTo>
                      <a:pt x="17898" y="188"/>
                      <a:pt x="17644" y="230"/>
                      <a:pt x="17372" y="274"/>
                    </a:cubicBezTo>
                    <a:cubicBezTo>
                      <a:pt x="17253" y="292"/>
                      <a:pt x="17129" y="312"/>
                      <a:pt x="17002" y="332"/>
                    </a:cubicBezTo>
                    <a:cubicBezTo>
                      <a:pt x="14423" y="737"/>
                      <a:pt x="10403" y="1271"/>
                      <a:pt x="7064" y="1697"/>
                    </a:cubicBezTo>
                    <a:cubicBezTo>
                      <a:pt x="5272" y="1927"/>
                      <a:pt x="3675" y="2125"/>
                      <a:pt x="2604" y="2255"/>
                    </a:cubicBezTo>
                    <a:cubicBezTo>
                      <a:pt x="1589" y="2378"/>
                      <a:pt x="713" y="3009"/>
                      <a:pt x="287" y="3916"/>
                    </a:cubicBezTo>
                    <a:cubicBezTo>
                      <a:pt x="264" y="3963"/>
                      <a:pt x="241" y="4013"/>
                      <a:pt x="221" y="4064"/>
                    </a:cubicBezTo>
                    <a:cubicBezTo>
                      <a:pt x="187" y="4148"/>
                      <a:pt x="157" y="4234"/>
                      <a:pt x="131" y="4321"/>
                    </a:cubicBezTo>
                    <a:cubicBezTo>
                      <a:pt x="47" y="4604"/>
                      <a:pt x="1" y="4914"/>
                      <a:pt x="16" y="5249"/>
                    </a:cubicBezTo>
                    <a:cubicBezTo>
                      <a:pt x="74" y="6519"/>
                      <a:pt x="658" y="7131"/>
                      <a:pt x="990" y="7378"/>
                    </a:cubicBezTo>
                    <a:cubicBezTo>
                      <a:pt x="1123" y="7478"/>
                      <a:pt x="1216" y="7518"/>
                      <a:pt x="1216" y="7518"/>
                    </a:cubicBezTo>
                    <a:lnTo>
                      <a:pt x="22278" y="7518"/>
                    </a:lnTo>
                    <a:cubicBezTo>
                      <a:pt x="22278" y="7518"/>
                      <a:pt x="25489" y="6637"/>
                      <a:pt x="25096" y="3119"/>
                    </a:cubicBezTo>
                    <a:cubicBezTo>
                      <a:pt x="25091" y="3095"/>
                      <a:pt x="25088" y="3070"/>
                      <a:pt x="25083" y="3046"/>
                    </a:cubicBezTo>
                    <a:cubicBezTo>
                      <a:pt x="24860" y="1772"/>
                      <a:pt x="23448" y="531"/>
                      <a:pt x="21283" y="132"/>
                    </a:cubicBezTo>
                    <a:cubicBezTo>
                      <a:pt x="20820" y="47"/>
                      <a:pt x="20324" y="1"/>
                      <a:pt x="197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8"/>
              <p:cNvSpPr/>
              <p:nvPr/>
            </p:nvSpPr>
            <p:spPr>
              <a:xfrm>
                <a:off x="3393025" y="3486250"/>
                <a:ext cx="79650" cy="90375"/>
              </a:xfrm>
              <a:custGeom>
                <a:avLst/>
                <a:gdLst/>
                <a:ahLst/>
                <a:cxnLst/>
                <a:rect l="l" t="t" r="r" b="b"/>
                <a:pathLst>
                  <a:path w="3186" h="3615" extrusionOk="0">
                    <a:moveTo>
                      <a:pt x="2256" y="1"/>
                    </a:moveTo>
                    <a:lnTo>
                      <a:pt x="770" y="679"/>
                    </a:lnTo>
                    <a:cubicBezTo>
                      <a:pt x="412" y="843"/>
                      <a:pt x="155" y="1159"/>
                      <a:pt x="65" y="1533"/>
                    </a:cubicBezTo>
                    <a:cubicBezTo>
                      <a:pt x="52" y="1578"/>
                      <a:pt x="45" y="1624"/>
                      <a:pt x="39" y="1672"/>
                    </a:cubicBezTo>
                    <a:cubicBezTo>
                      <a:pt x="34" y="1702"/>
                      <a:pt x="31" y="1734"/>
                      <a:pt x="30" y="1765"/>
                    </a:cubicBezTo>
                    <a:cubicBezTo>
                      <a:pt x="0" y="2334"/>
                      <a:pt x="82" y="3087"/>
                      <a:pt x="588" y="3615"/>
                    </a:cubicBezTo>
                    <a:lnTo>
                      <a:pt x="676" y="3615"/>
                    </a:lnTo>
                    <a:cubicBezTo>
                      <a:pt x="925" y="3615"/>
                      <a:pt x="1198" y="3615"/>
                      <a:pt x="1470" y="3613"/>
                    </a:cubicBezTo>
                    <a:cubicBezTo>
                      <a:pt x="1857" y="3612"/>
                      <a:pt x="2239" y="3610"/>
                      <a:pt x="2545" y="3607"/>
                    </a:cubicBezTo>
                    <a:cubicBezTo>
                      <a:pt x="2924" y="3606"/>
                      <a:pt x="3185" y="3603"/>
                      <a:pt x="3185" y="3603"/>
                    </a:cubicBezTo>
                    <a:cubicBezTo>
                      <a:pt x="3185" y="3603"/>
                      <a:pt x="2066" y="3116"/>
                      <a:pt x="1985" y="1334"/>
                    </a:cubicBezTo>
                    <a:cubicBezTo>
                      <a:pt x="1970" y="999"/>
                      <a:pt x="2016" y="689"/>
                      <a:pt x="2100" y="406"/>
                    </a:cubicBezTo>
                    <a:cubicBezTo>
                      <a:pt x="2126" y="319"/>
                      <a:pt x="2156" y="233"/>
                      <a:pt x="2190" y="149"/>
                    </a:cubicBezTo>
                    <a:cubicBezTo>
                      <a:pt x="2210" y="98"/>
                      <a:pt x="2233" y="48"/>
                      <a:pt x="2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8"/>
              <p:cNvSpPr/>
              <p:nvPr/>
            </p:nvSpPr>
            <p:spPr>
              <a:xfrm>
                <a:off x="3351750" y="3523000"/>
                <a:ext cx="55975" cy="53625"/>
              </a:xfrm>
              <a:custGeom>
                <a:avLst/>
                <a:gdLst/>
                <a:ahLst/>
                <a:cxnLst/>
                <a:rect l="l" t="t" r="r" b="b"/>
                <a:pathLst>
                  <a:path w="2239" h="2145" extrusionOk="0">
                    <a:moveTo>
                      <a:pt x="942" y="0"/>
                    </a:moveTo>
                    <a:cubicBezTo>
                      <a:pt x="744" y="0"/>
                      <a:pt x="584" y="21"/>
                      <a:pt x="503" y="73"/>
                    </a:cubicBezTo>
                    <a:cubicBezTo>
                      <a:pt x="257" y="237"/>
                      <a:pt x="0" y="810"/>
                      <a:pt x="161" y="1428"/>
                    </a:cubicBezTo>
                    <a:cubicBezTo>
                      <a:pt x="260" y="1812"/>
                      <a:pt x="590" y="2094"/>
                      <a:pt x="983" y="2142"/>
                    </a:cubicBezTo>
                    <a:cubicBezTo>
                      <a:pt x="999" y="2145"/>
                      <a:pt x="1011" y="2145"/>
                      <a:pt x="1019" y="2145"/>
                    </a:cubicBezTo>
                    <a:lnTo>
                      <a:pt x="2239" y="2145"/>
                    </a:lnTo>
                    <a:cubicBezTo>
                      <a:pt x="1731" y="1617"/>
                      <a:pt x="1651" y="864"/>
                      <a:pt x="1681" y="295"/>
                    </a:cubicBezTo>
                    <a:cubicBezTo>
                      <a:pt x="1682" y="263"/>
                      <a:pt x="1685" y="232"/>
                      <a:pt x="1690" y="202"/>
                    </a:cubicBezTo>
                    <a:cubicBezTo>
                      <a:pt x="1696" y="154"/>
                      <a:pt x="1703" y="107"/>
                      <a:pt x="1716" y="63"/>
                    </a:cubicBezTo>
                    <a:cubicBezTo>
                      <a:pt x="1450" y="27"/>
                      <a:pt x="1170" y="0"/>
                      <a:pt x="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8"/>
              <p:cNvSpPr/>
              <p:nvPr/>
            </p:nvSpPr>
            <p:spPr>
              <a:xfrm>
                <a:off x="3418700" y="3489950"/>
                <a:ext cx="53975" cy="86500"/>
              </a:xfrm>
              <a:custGeom>
                <a:avLst/>
                <a:gdLst/>
                <a:ahLst/>
                <a:cxnLst/>
                <a:rect l="l" t="t" r="r" b="b"/>
                <a:pathLst>
                  <a:path w="2159" h="3460" extrusionOk="0">
                    <a:moveTo>
                      <a:pt x="1163" y="1"/>
                    </a:moveTo>
                    <a:cubicBezTo>
                      <a:pt x="1141" y="36"/>
                      <a:pt x="1" y="1936"/>
                      <a:pt x="1518" y="3459"/>
                    </a:cubicBezTo>
                    <a:cubicBezTo>
                      <a:pt x="1897" y="3458"/>
                      <a:pt x="2158" y="3455"/>
                      <a:pt x="2158" y="3455"/>
                    </a:cubicBezTo>
                    <a:cubicBezTo>
                      <a:pt x="2158" y="3455"/>
                      <a:pt x="1039" y="2968"/>
                      <a:pt x="958" y="1186"/>
                    </a:cubicBezTo>
                    <a:cubicBezTo>
                      <a:pt x="943" y="851"/>
                      <a:pt x="989" y="541"/>
                      <a:pt x="1073" y="258"/>
                    </a:cubicBezTo>
                    <a:cubicBezTo>
                      <a:pt x="1099" y="171"/>
                      <a:pt x="1129" y="85"/>
                      <a:pt x="1163"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8"/>
              <p:cNvSpPr/>
              <p:nvPr/>
            </p:nvSpPr>
            <p:spPr>
              <a:xfrm>
                <a:off x="3466975" y="3391650"/>
                <a:ext cx="612500" cy="184675"/>
              </a:xfrm>
              <a:custGeom>
                <a:avLst/>
                <a:gdLst/>
                <a:ahLst/>
                <a:cxnLst/>
                <a:rect l="l" t="t" r="r" b="b"/>
                <a:pathLst>
                  <a:path w="24500" h="7387" extrusionOk="0">
                    <a:moveTo>
                      <a:pt x="20294" y="1"/>
                    </a:moveTo>
                    <a:lnTo>
                      <a:pt x="20294" y="1"/>
                    </a:lnTo>
                    <a:cubicBezTo>
                      <a:pt x="20879" y="690"/>
                      <a:pt x="22026" y="2473"/>
                      <a:pt x="20184" y="4315"/>
                    </a:cubicBezTo>
                    <a:cubicBezTo>
                      <a:pt x="17979" y="6520"/>
                      <a:pt x="2034" y="7173"/>
                      <a:pt x="1" y="7247"/>
                    </a:cubicBezTo>
                    <a:cubicBezTo>
                      <a:pt x="134" y="7347"/>
                      <a:pt x="227" y="7387"/>
                      <a:pt x="227" y="7387"/>
                    </a:cubicBezTo>
                    <a:lnTo>
                      <a:pt x="21289" y="7387"/>
                    </a:lnTo>
                    <a:cubicBezTo>
                      <a:pt x="21289" y="7387"/>
                      <a:pt x="24500" y="6506"/>
                      <a:pt x="24107" y="2988"/>
                    </a:cubicBezTo>
                    <a:cubicBezTo>
                      <a:pt x="23926" y="1689"/>
                      <a:pt x="22500" y="406"/>
                      <a:pt x="20294"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8"/>
              <p:cNvSpPr/>
              <p:nvPr/>
            </p:nvSpPr>
            <p:spPr>
              <a:xfrm>
                <a:off x="3776400" y="3273675"/>
                <a:ext cx="36975" cy="62075"/>
              </a:xfrm>
              <a:custGeom>
                <a:avLst/>
                <a:gdLst/>
                <a:ahLst/>
                <a:cxnLst/>
                <a:rect l="l" t="t" r="r" b="b"/>
                <a:pathLst>
                  <a:path w="1479" h="2483" extrusionOk="0">
                    <a:moveTo>
                      <a:pt x="691" y="0"/>
                    </a:moveTo>
                    <a:cubicBezTo>
                      <a:pt x="0" y="0"/>
                      <a:pt x="127" y="1222"/>
                      <a:pt x="127" y="1222"/>
                    </a:cubicBezTo>
                    <a:cubicBezTo>
                      <a:pt x="607" y="1668"/>
                      <a:pt x="1061" y="2092"/>
                      <a:pt x="1479" y="2483"/>
                    </a:cubicBezTo>
                    <a:cubicBezTo>
                      <a:pt x="1031" y="1209"/>
                      <a:pt x="1092" y="0"/>
                      <a:pt x="6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8"/>
              <p:cNvSpPr/>
              <p:nvPr/>
            </p:nvSpPr>
            <p:spPr>
              <a:xfrm>
                <a:off x="4040000" y="3330675"/>
                <a:ext cx="63325" cy="83775"/>
              </a:xfrm>
              <a:custGeom>
                <a:avLst/>
                <a:gdLst/>
                <a:ahLst/>
                <a:cxnLst/>
                <a:rect l="l" t="t" r="r" b="b"/>
                <a:pathLst>
                  <a:path w="2533" h="3351" extrusionOk="0">
                    <a:moveTo>
                      <a:pt x="24" y="0"/>
                    </a:moveTo>
                    <a:cubicBezTo>
                      <a:pt x="15" y="0"/>
                      <a:pt x="6" y="6"/>
                      <a:pt x="4" y="15"/>
                    </a:cubicBezTo>
                    <a:cubicBezTo>
                      <a:pt x="1" y="27"/>
                      <a:pt x="7" y="39"/>
                      <a:pt x="18" y="42"/>
                    </a:cubicBezTo>
                    <a:cubicBezTo>
                      <a:pt x="24" y="44"/>
                      <a:pt x="533" y="200"/>
                      <a:pt x="1088" y="683"/>
                    </a:cubicBezTo>
                    <a:cubicBezTo>
                      <a:pt x="1602" y="1128"/>
                      <a:pt x="2260" y="1947"/>
                      <a:pt x="2488" y="3333"/>
                    </a:cubicBezTo>
                    <a:cubicBezTo>
                      <a:pt x="2490" y="3343"/>
                      <a:pt x="2499" y="3351"/>
                      <a:pt x="2510" y="3351"/>
                    </a:cubicBezTo>
                    <a:lnTo>
                      <a:pt x="2513" y="3351"/>
                    </a:lnTo>
                    <a:cubicBezTo>
                      <a:pt x="2525" y="3349"/>
                      <a:pt x="2533" y="3337"/>
                      <a:pt x="2531" y="3326"/>
                    </a:cubicBezTo>
                    <a:cubicBezTo>
                      <a:pt x="2300" y="1927"/>
                      <a:pt x="1634" y="1097"/>
                      <a:pt x="1114" y="648"/>
                    </a:cubicBezTo>
                    <a:cubicBezTo>
                      <a:pt x="551" y="160"/>
                      <a:pt x="36" y="3"/>
                      <a:pt x="30" y="1"/>
                    </a:cubicBezTo>
                    <a:cubicBezTo>
                      <a:pt x="28" y="1"/>
                      <a:pt x="26"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8"/>
              <p:cNvSpPr/>
              <p:nvPr/>
            </p:nvSpPr>
            <p:spPr>
              <a:xfrm>
                <a:off x="3835100" y="3081325"/>
                <a:ext cx="38975" cy="59700"/>
              </a:xfrm>
              <a:custGeom>
                <a:avLst/>
                <a:gdLst/>
                <a:ahLst/>
                <a:cxnLst/>
                <a:rect l="l" t="t" r="r" b="b"/>
                <a:pathLst>
                  <a:path w="1559" h="2388" extrusionOk="0">
                    <a:moveTo>
                      <a:pt x="23" y="1"/>
                    </a:moveTo>
                    <a:cubicBezTo>
                      <a:pt x="22" y="1"/>
                      <a:pt x="21" y="1"/>
                      <a:pt x="20" y="1"/>
                    </a:cubicBezTo>
                    <a:cubicBezTo>
                      <a:pt x="8" y="2"/>
                      <a:pt x="0" y="13"/>
                      <a:pt x="2" y="25"/>
                    </a:cubicBezTo>
                    <a:cubicBezTo>
                      <a:pt x="4" y="37"/>
                      <a:pt x="207" y="1180"/>
                      <a:pt x="1519" y="2381"/>
                    </a:cubicBezTo>
                    <a:cubicBezTo>
                      <a:pt x="1523" y="2386"/>
                      <a:pt x="1529" y="2387"/>
                      <a:pt x="1534" y="2387"/>
                    </a:cubicBezTo>
                    <a:cubicBezTo>
                      <a:pt x="1540" y="2387"/>
                      <a:pt x="1546" y="2384"/>
                      <a:pt x="1549" y="2380"/>
                    </a:cubicBezTo>
                    <a:cubicBezTo>
                      <a:pt x="1558" y="2371"/>
                      <a:pt x="1557" y="2357"/>
                      <a:pt x="1549" y="2349"/>
                    </a:cubicBezTo>
                    <a:cubicBezTo>
                      <a:pt x="248" y="1158"/>
                      <a:pt x="46" y="30"/>
                      <a:pt x="45" y="19"/>
                    </a:cubicBezTo>
                    <a:cubicBezTo>
                      <a:pt x="43" y="8"/>
                      <a:pt x="34"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8"/>
              <p:cNvSpPr/>
              <p:nvPr/>
            </p:nvSpPr>
            <p:spPr>
              <a:xfrm>
                <a:off x="3868125" y="3128300"/>
                <a:ext cx="212700" cy="70975"/>
              </a:xfrm>
              <a:custGeom>
                <a:avLst/>
                <a:gdLst/>
                <a:ahLst/>
                <a:cxnLst/>
                <a:rect l="l" t="t" r="r" b="b"/>
                <a:pathLst>
                  <a:path w="8508" h="2839" extrusionOk="0">
                    <a:moveTo>
                      <a:pt x="24" y="1"/>
                    </a:moveTo>
                    <a:cubicBezTo>
                      <a:pt x="17" y="1"/>
                      <a:pt x="11" y="4"/>
                      <a:pt x="7" y="8"/>
                    </a:cubicBezTo>
                    <a:cubicBezTo>
                      <a:pt x="0" y="18"/>
                      <a:pt x="0" y="28"/>
                      <a:pt x="7" y="36"/>
                    </a:cubicBezTo>
                    <a:cubicBezTo>
                      <a:pt x="354" y="437"/>
                      <a:pt x="1240" y="991"/>
                      <a:pt x="2381" y="1519"/>
                    </a:cubicBezTo>
                    <a:cubicBezTo>
                      <a:pt x="3651" y="2108"/>
                      <a:pt x="5043" y="2575"/>
                      <a:pt x="6299" y="2837"/>
                    </a:cubicBezTo>
                    <a:cubicBezTo>
                      <a:pt x="6301" y="2838"/>
                      <a:pt x="6302" y="2838"/>
                      <a:pt x="6304" y="2838"/>
                    </a:cubicBezTo>
                    <a:cubicBezTo>
                      <a:pt x="6313" y="2838"/>
                      <a:pt x="6322" y="2831"/>
                      <a:pt x="6324" y="2822"/>
                    </a:cubicBezTo>
                    <a:cubicBezTo>
                      <a:pt x="6327" y="2809"/>
                      <a:pt x="6319" y="2797"/>
                      <a:pt x="6309" y="2796"/>
                    </a:cubicBezTo>
                    <a:cubicBezTo>
                      <a:pt x="5055" y="2534"/>
                      <a:pt x="3668" y="2066"/>
                      <a:pt x="2399" y="1479"/>
                    </a:cubicBezTo>
                    <a:cubicBezTo>
                      <a:pt x="1357" y="996"/>
                      <a:pt x="526" y="493"/>
                      <a:pt x="133" y="108"/>
                    </a:cubicBezTo>
                    <a:lnTo>
                      <a:pt x="133" y="108"/>
                    </a:lnTo>
                    <a:cubicBezTo>
                      <a:pt x="1664" y="926"/>
                      <a:pt x="3813" y="1228"/>
                      <a:pt x="5365" y="1339"/>
                    </a:cubicBezTo>
                    <a:cubicBezTo>
                      <a:pt x="6084" y="1389"/>
                      <a:pt x="6743" y="1404"/>
                      <a:pt x="7269" y="1404"/>
                    </a:cubicBezTo>
                    <a:cubicBezTo>
                      <a:pt x="8005" y="1404"/>
                      <a:pt x="8479" y="1375"/>
                      <a:pt x="8487" y="1374"/>
                    </a:cubicBezTo>
                    <a:cubicBezTo>
                      <a:pt x="8499" y="1374"/>
                      <a:pt x="8507" y="1363"/>
                      <a:pt x="8507" y="1351"/>
                    </a:cubicBezTo>
                    <a:cubicBezTo>
                      <a:pt x="8506" y="1340"/>
                      <a:pt x="8496" y="1331"/>
                      <a:pt x="8484" y="1331"/>
                    </a:cubicBezTo>
                    <a:cubicBezTo>
                      <a:pt x="8476" y="1332"/>
                      <a:pt x="8008" y="1360"/>
                      <a:pt x="7280" y="1360"/>
                    </a:cubicBezTo>
                    <a:cubicBezTo>
                      <a:pt x="6753" y="1360"/>
                      <a:pt x="6091" y="1346"/>
                      <a:pt x="5368" y="1294"/>
                    </a:cubicBezTo>
                    <a:cubicBezTo>
                      <a:pt x="3778" y="1183"/>
                      <a:pt x="1563" y="868"/>
                      <a:pt x="34" y="4"/>
                    </a:cubicBezTo>
                    <a:cubicBezTo>
                      <a:pt x="31" y="2"/>
                      <a:pt x="27"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8"/>
              <p:cNvSpPr/>
              <p:nvPr/>
            </p:nvSpPr>
            <p:spPr>
              <a:xfrm>
                <a:off x="4093600" y="3189950"/>
                <a:ext cx="17375" cy="123575"/>
              </a:xfrm>
              <a:custGeom>
                <a:avLst/>
                <a:gdLst/>
                <a:ahLst/>
                <a:cxnLst/>
                <a:rect l="l" t="t" r="r" b="b"/>
                <a:pathLst>
                  <a:path w="695" h="4943" extrusionOk="0">
                    <a:moveTo>
                      <a:pt x="672" y="1"/>
                    </a:moveTo>
                    <a:cubicBezTo>
                      <a:pt x="662" y="1"/>
                      <a:pt x="651" y="8"/>
                      <a:pt x="650" y="19"/>
                    </a:cubicBezTo>
                    <a:cubicBezTo>
                      <a:pt x="644" y="51"/>
                      <a:pt x="25" y="3253"/>
                      <a:pt x="0" y="4921"/>
                    </a:cubicBezTo>
                    <a:cubicBezTo>
                      <a:pt x="0" y="4933"/>
                      <a:pt x="11" y="4942"/>
                      <a:pt x="22" y="4942"/>
                    </a:cubicBezTo>
                    <a:cubicBezTo>
                      <a:pt x="34" y="4942"/>
                      <a:pt x="43" y="4933"/>
                      <a:pt x="45" y="4922"/>
                    </a:cubicBezTo>
                    <a:cubicBezTo>
                      <a:pt x="68" y="3257"/>
                      <a:pt x="685" y="59"/>
                      <a:pt x="691" y="27"/>
                    </a:cubicBezTo>
                    <a:cubicBezTo>
                      <a:pt x="694" y="15"/>
                      <a:pt x="687" y="4"/>
                      <a:pt x="675" y="1"/>
                    </a:cubicBezTo>
                    <a:cubicBezTo>
                      <a:pt x="674" y="1"/>
                      <a:pt x="673" y="1"/>
                      <a:pt x="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8"/>
              <p:cNvSpPr/>
              <p:nvPr/>
            </p:nvSpPr>
            <p:spPr>
              <a:xfrm>
                <a:off x="4140175" y="3123875"/>
                <a:ext cx="72575" cy="102300"/>
              </a:xfrm>
              <a:custGeom>
                <a:avLst/>
                <a:gdLst/>
                <a:ahLst/>
                <a:cxnLst/>
                <a:rect l="l" t="t" r="r" b="b"/>
                <a:pathLst>
                  <a:path w="2903" h="4092" extrusionOk="0">
                    <a:moveTo>
                      <a:pt x="27" y="1"/>
                    </a:moveTo>
                    <a:cubicBezTo>
                      <a:pt x="21" y="1"/>
                      <a:pt x="16" y="3"/>
                      <a:pt x="12" y="7"/>
                    </a:cubicBezTo>
                    <a:cubicBezTo>
                      <a:pt x="2" y="14"/>
                      <a:pt x="1" y="26"/>
                      <a:pt x="9" y="36"/>
                    </a:cubicBezTo>
                    <a:cubicBezTo>
                      <a:pt x="28" y="60"/>
                      <a:pt x="2016" y="2476"/>
                      <a:pt x="2858" y="4081"/>
                    </a:cubicBezTo>
                    <a:cubicBezTo>
                      <a:pt x="2863" y="4087"/>
                      <a:pt x="2871" y="4092"/>
                      <a:pt x="2878" y="4092"/>
                    </a:cubicBezTo>
                    <a:lnTo>
                      <a:pt x="2878" y="4092"/>
                    </a:lnTo>
                    <a:cubicBezTo>
                      <a:pt x="2882" y="4092"/>
                      <a:pt x="2885" y="4092"/>
                      <a:pt x="2887" y="4090"/>
                    </a:cubicBezTo>
                    <a:cubicBezTo>
                      <a:pt x="2898" y="4084"/>
                      <a:pt x="2903" y="4070"/>
                      <a:pt x="2897" y="4060"/>
                    </a:cubicBezTo>
                    <a:cubicBezTo>
                      <a:pt x="2053" y="2451"/>
                      <a:pt x="62" y="33"/>
                      <a:pt x="42" y="8"/>
                    </a:cubicBezTo>
                    <a:cubicBezTo>
                      <a:pt x="38" y="3"/>
                      <a:pt x="33" y="1"/>
                      <a:pt x="27" y="1"/>
                    </a:cubicBezTo>
                    <a:close/>
                    <a:moveTo>
                      <a:pt x="2878" y="4092"/>
                    </a:moveTo>
                    <a:cubicBezTo>
                      <a:pt x="2878" y="4092"/>
                      <a:pt x="2877" y="4092"/>
                      <a:pt x="2877" y="4092"/>
                    </a:cubicBezTo>
                    <a:lnTo>
                      <a:pt x="2878" y="4092"/>
                    </a:lnTo>
                    <a:cubicBezTo>
                      <a:pt x="2878" y="4092"/>
                      <a:pt x="2878" y="4092"/>
                      <a:pt x="2878" y="40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8"/>
              <p:cNvSpPr/>
              <p:nvPr/>
            </p:nvSpPr>
            <p:spPr>
              <a:xfrm>
                <a:off x="3927975" y="2749650"/>
                <a:ext cx="63900" cy="74700"/>
              </a:xfrm>
              <a:custGeom>
                <a:avLst/>
                <a:gdLst/>
                <a:ahLst/>
                <a:cxnLst/>
                <a:rect l="l" t="t" r="r" b="b"/>
                <a:pathLst>
                  <a:path w="2556" h="2988" extrusionOk="0">
                    <a:moveTo>
                      <a:pt x="2488" y="0"/>
                    </a:moveTo>
                    <a:cubicBezTo>
                      <a:pt x="2471" y="13"/>
                      <a:pt x="2456" y="25"/>
                      <a:pt x="2439" y="37"/>
                    </a:cubicBezTo>
                    <a:cubicBezTo>
                      <a:pt x="2432" y="43"/>
                      <a:pt x="2424" y="48"/>
                      <a:pt x="2415" y="54"/>
                    </a:cubicBezTo>
                    <a:cubicBezTo>
                      <a:pt x="2407" y="60"/>
                      <a:pt x="2399" y="66"/>
                      <a:pt x="2390" y="71"/>
                    </a:cubicBezTo>
                    <a:cubicBezTo>
                      <a:pt x="2383" y="77"/>
                      <a:pt x="2375" y="81"/>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235" y="2957"/>
                      <a:pt x="524" y="2859"/>
                      <a:pt x="895" y="2564"/>
                    </a:cubicBezTo>
                    <a:cubicBezTo>
                      <a:pt x="1361" y="2193"/>
                      <a:pt x="1958" y="1509"/>
                      <a:pt x="2555" y="246"/>
                    </a:cubicBezTo>
                    <a:cubicBezTo>
                      <a:pt x="2531" y="161"/>
                      <a:pt x="2508" y="78"/>
                      <a:pt x="2488"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8"/>
              <p:cNvSpPr/>
              <p:nvPr/>
            </p:nvSpPr>
            <p:spPr>
              <a:xfrm>
                <a:off x="4029300" y="2680625"/>
                <a:ext cx="24100" cy="68275"/>
              </a:xfrm>
              <a:custGeom>
                <a:avLst/>
                <a:gdLst/>
                <a:ahLst/>
                <a:cxnLst/>
                <a:rect l="l" t="t" r="r" b="b"/>
                <a:pathLst>
                  <a:path w="964" h="2731" extrusionOk="0">
                    <a:moveTo>
                      <a:pt x="942" y="0"/>
                    </a:moveTo>
                    <a:cubicBezTo>
                      <a:pt x="930" y="0"/>
                      <a:pt x="920" y="9"/>
                      <a:pt x="920" y="22"/>
                    </a:cubicBezTo>
                    <a:cubicBezTo>
                      <a:pt x="920" y="34"/>
                      <a:pt x="881" y="1283"/>
                      <a:pt x="7" y="2697"/>
                    </a:cubicBezTo>
                    <a:cubicBezTo>
                      <a:pt x="1" y="2708"/>
                      <a:pt x="4" y="2720"/>
                      <a:pt x="14" y="2728"/>
                    </a:cubicBezTo>
                    <a:cubicBezTo>
                      <a:pt x="18" y="2729"/>
                      <a:pt x="21" y="2731"/>
                      <a:pt x="25" y="2731"/>
                    </a:cubicBezTo>
                    <a:cubicBezTo>
                      <a:pt x="33" y="2731"/>
                      <a:pt x="39" y="2726"/>
                      <a:pt x="44" y="2720"/>
                    </a:cubicBezTo>
                    <a:cubicBezTo>
                      <a:pt x="926" y="1295"/>
                      <a:pt x="962" y="35"/>
                      <a:pt x="964" y="22"/>
                    </a:cubicBezTo>
                    <a:cubicBezTo>
                      <a:pt x="964" y="11"/>
                      <a:pt x="953" y="0"/>
                      <a:pt x="942" y="0"/>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8"/>
              <p:cNvSpPr/>
              <p:nvPr/>
            </p:nvSpPr>
            <p:spPr>
              <a:xfrm>
                <a:off x="4035725" y="2589875"/>
                <a:ext cx="22375" cy="25550"/>
              </a:xfrm>
              <a:custGeom>
                <a:avLst/>
                <a:gdLst/>
                <a:ahLst/>
                <a:cxnLst/>
                <a:rect l="l" t="t" r="r" b="b"/>
                <a:pathLst>
                  <a:path w="895" h="1022" extrusionOk="0">
                    <a:moveTo>
                      <a:pt x="588" y="1"/>
                    </a:moveTo>
                    <a:cubicBezTo>
                      <a:pt x="371" y="1"/>
                      <a:pt x="80" y="520"/>
                      <a:pt x="1" y="670"/>
                    </a:cubicBezTo>
                    <a:cubicBezTo>
                      <a:pt x="85" y="780"/>
                      <a:pt x="160" y="898"/>
                      <a:pt x="228" y="1022"/>
                    </a:cubicBezTo>
                    <a:cubicBezTo>
                      <a:pt x="438" y="978"/>
                      <a:pt x="823" y="874"/>
                      <a:pt x="774" y="710"/>
                    </a:cubicBezTo>
                    <a:cubicBezTo>
                      <a:pt x="745" y="609"/>
                      <a:pt x="669" y="581"/>
                      <a:pt x="594" y="581"/>
                    </a:cubicBezTo>
                    <a:cubicBezTo>
                      <a:pt x="507" y="581"/>
                      <a:pt x="421" y="619"/>
                      <a:pt x="416" y="621"/>
                    </a:cubicBezTo>
                    <a:cubicBezTo>
                      <a:pt x="427" y="611"/>
                      <a:pt x="895" y="143"/>
                      <a:pt x="646" y="14"/>
                    </a:cubicBezTo>
                    <a:cubicBezTo>
                      <a:pt x="627" y="5"/>
                      <a:pt x="608" y="1"/>
                      <a:pt x="588"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8"/>
              <p:cNvSpPr/>
              <p:nvPr/>
            </p:nvSpPr>
            <p:spPr>
              <a:xfrm>
                <a:off x="3831575" y="2701050"/>
                <a:ext cx="21100" cy="82225"/>
              </a:xfrm>
              <a:custGeom>
                <a:avLst/>
                <a:gdLst/>
                <a:ahLst/>
                <a:cxnLst/>
                <a:rect l="l" t="t" r="r" b="b"/>
                <a:pathLst>
                  <a:path w="844" h="3289" extrusionOk="0">
                    <a:moveTo>
                      <a:pt x="820" y="1"/>
                    </a:moveTo>
                    <a:cubicBezTo>
                      <a:pt x="809" y="1"/>
                      <a:pt x="800" y="8"/>
                      <a:pt x="797" y="19"/>
                    </a:cubicBezTo>
                    <a:cubicBezTo>
                      <a:pt x="796" y="32"/>
                      <a:pt x="530" y="1347"/>
                      <a:pt x="421" y="2417"/>
                    </a:cubicBezTo>
                    <a:cubicBezTo>
                      <a:pt x="379" y="2399"/>
                      <a:pt x="293" y="2368"/>
                      <a:pt x="215" y="2368"/>
                    </a:cubicBezTo>
                    <a:cubicBezTo>
                      <a:pt x="186" y="2368"/>
                      <a:pt x="157" y="2372"/>
                      <a:pt x="132" y="2383"/>
                    </a:cubicBezTo>
                    <a:cubicBezTo>
                      <a:pt x="94" y="2398"/>
                      <a:pt x="68" y="2427"/>
                      <a:pt x="56" y="2469"/>
                    </a:cubicBezTo>
                    <a:cubicBezTo>
                      <a:pt x="1" y="2645"/>
                      <a:pt x="323" y="2941"/>
                      <a:pt x="380" y="2992"/>
                    </a:cubicBezTo>
                    <a:cubicBezTo>
                      <a:pt x="375" y="3092"/>
                      <a:pt x="375" y="3186"/>
                      <a:pt x="377" y="3268"/>
                    </a:cubicBezTo>
                    <a:cubicBezTo>
                      <a:pt x="377" y="3279"/>
                      <a:pt x="388" y="3288"/>
                      <a:pt x="398" y="3288"/>
                    </a:cubicBezTo>
                    <a:cubicBezTo>
                      <a:pt x="411" y="3288"/>
                      <a:pt x="420" y="3279"/>
                      <a:pt x="420" y="3267"/>
                    </a:cubicBezTo>
                    <a:cubicBezTo>
                      <a:pt x="418" y="3183"/>
                      <a:pt x="420" y="3086"/>
                      <a:pt x="423" y="2982"/>
                    </a:cubicBezTo>
                    <a:cubicBezTo>
                      <a:pt x="423" y="2976"/>
                      <a:pt x="421" y="2969"/>
                      <a:pt x="415" y="2966"/>
                    </a:cubicBezTo>
                    <a:cubicBezTo>
                      <a:pt x="313" y="2877"/>
                      <a:pt x="54" y="2615"/>
                      <a:pt x="97" y="2482"/>
                    </a:cubicBezTo>
                    <a:cubicBezTo>
                      <a:pt x="106" y="2453"/>
                      <a:pt x="123" y="2434"/>
                      <a:pt x="149" y="2423"/>
                    </a:cubicBezTo>
                    <a:cubicBezTo>
                      <a:pt x="168" y="2414"/>
                      <a:pt x="191" y="2411"/>
                      <a:pt x="215" y="2411"/>
                    </a:cubicBezTo>
                    <a:cubicBezTo>
                      <a:pt x="312" y="2411"/>
                      <a:pt x="429" y="2467"/>
                      <a:pt x="430" y="2467"/>
                    </a:cubicBezTo>
                    <a:cubicBezTo>
                      <a:pt x="433" y="2469"/>
                      <a:pt x="437" y="2469"/>
                      <a:pt x="440" y="2469"/>
                    </a:cubicBezTo>
                    <a:cubicBezTo>
                      <a:pt x="444" y="2469"/>
                      <a:pt x="447" y="2469"/>
                      <a:pt x="450" y="2467"/>
                    </a:cubicBezTo>
                    <a:cubicBezTo>
                      <a:pt x="456" y="2464"/>
                      <a:pt x="461" y="2458"/>
                      <a:pt x="461" y="2450"/>
                    </a:cubicBezTo>
                    <a:cubicBezTo>
                      <a:pt x="568" y="1377"/>
                      <a:pt x="837" y="41"/>
                      <a:pt x="840" y="27"/>
                    </a:cubicBezTo>
                    <a:cubicBezTo>
                      <a:pt x="843" y="15"/>
                      <a:pt x="836" y="4"/>
                      <a:pt x="823" y="1"/>
                    </a:cubicBezTo>
                    <a:cubicBezTo>
                      <a:pt x="822" y="1"/>
                      <a:pt x="821" y="1"/>
                      <a:pt x="820"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8"/>
              <p:cNvSpPr/>
              <p:nvPr/>
            </p:nvSpPr>
            <p:spPr>
              <a:xfrm>
                <a:off x="3840875" y="2791150"/>
                <a:ext cx="26650" cy="4550"/>
              </a:xfrm>
              <a:custGeom>
                <a:avLst/>
                <a:gdLst/>
                <a:ahLst/>
                <a:cxnLst/>
                <a:rect l="l" t="t" r="r" b="b"/>
                <a:pathLst>
                  <a:path w="1066" h="182" extrusionOk="0">
                    <a:moveTo>
                      <a:pt x="1042" y="1"/>
                    </a:moveTo>
                    <a:cubicBezTo>
                      <a:pt x="1039" y="1"/>
                      <a:pt x="1037" y="1"/>
                      <a:pt x="1034" y="2"/>
                    </a:cubicBezTo>
                    <a:cubicBezTo>
                      <a:pt x="702" y="110"/>
                      <a:pt x="455" y="138"/>
                      <a:pt x="289" y="138"/>
                    </a:cubicBezTo>
                    <a:cubicBezTo>
                      <a:pt x="119" y="138"/>
                      <a:pt x="35" y="108"/>
                      <a:pt x="32" y="108"/>
                    </a:cubicBezTo>
                    <a:cubicBezTo>
                      <a:pt x="31" y="107"/>
                      <a:pt x="29" y="107"/>
                      <a:pt x="27" y="107"/>
                    </a:cubicBezTo>
                    <a:cubicBezTo>
                      <a:pt x="18" y="107"/>
                      <a:pt x="9" y="113"/>
                      <a:pt x="5" y="121"/>
                    </a:cubicBezTo>
                    <a:cubicBezTo>
                      <a:pt x="0" y="132"/>
                      <a:pt x="6" y="144"/>
                      <a:pt x="19" y="149"/>
                    </a:cubicBezTo>
                    <a:cubicBezTo>
                      <a:pt x="25" y="152"/>
                      <a:pt x="112" y="181"/>
                      <a:pt x="286" y="181"/>
                    </a:cubicBezTo>
                    <a:cubicBezTo>
                      <a:pt x="456" y="181"/>
                      <a:pt x="708" y="154"/>
                      <a:pt x="1048" y="42"/>
                    </a:cubicBezTo>
                    <a:cubicBezTo>
                      <a:pt x="1060" y="39"/>
                      <a:pt x="1066" y="27"/>
                      <a:pt x="1061" y="16"/>
                    </a:cubicBezTo>
                    <a:cubicBezTo>
                      <a:pt x="1059" y="6"/>
                      <a:pt x="1051" y="1"/>
                      <a:pt x="104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8"/>
              <p:cNvSpPr/>
              <p:nvPr/>
            </p:nvSpPr>
            <p:spPr>
              <a:xfrm>
                <a:off x="3840950" y="2798075"/>
                <a:ext cx="8475" cy="14500"/>
              </a:xfrm>
              <a:custGeom>
                <a:avLst/>
                <a:gdLst/>
                <a:ahLst/>
                <a:cxnLst/>
                <a:rect l="l" t="t" r="r" b="b"/>
                <a:pathLst>
                  <a:path w="339" h="580" extrusionOk="0">
                    <a:moveTo>
                      <a:pt x="315" y="0"/>
                    </a:moveTo>
                    <a:cubicBezTo>
                      <a:pt x="313" y="0"/>
                      <a:pt x="310" y="1"/>
                      <a:pt x="308" y="2"/>
                    </a:cubicBezTo>
                    <a:cubicBezTo>
                      <a:pt x="307" y="2"/>
                      <a:pt x="221" y="30"/>
                      <a:pt x="121" y="30"/>
                    </a:cubicBezTo>
                    <a:cubicBezTo>
                      <a:pt x="90" y="30"/>
                      <a:pt x="58" y="27"/>
                      <a:pt x="26" y="20"/>
                    </a:cubicBezTo>
                    <a:cubicBezTo>
                      <a:pt x="25" y="20"/>
                      <a:pt x="23" y="20"/>
                      <a:pt x="22" y="20"/>
                    </a:cubicBezTo>
                    <a:cubicBezTo>
                      <a:pt x="17" y="20"/>
                      <a:pt x="13" y="21"/>
                      <a:pt x="8" y="25"/>
                    </a:cubicBezTo>
                    <a:cubicBezTo>
                      <a:pt x="3" y="29"/>
                      <a:pt x="0" y="36"/>
                      <a:pt x="0" y="42"/>
                    </a:cubicBezTo>
                    <a:cubicBezTo>
                      <a:pt x="5" y="210"/>
                      <a:pt x="192" y="554"/>
                      <a:pt x="199" y="569"/>
                    </a:cubicBezTo>
                    <a:cubicBezTo>
                      <a:pt x="204" y="577"/>
                      <a:pt x="211" y="580"/>
                      <a:pt x="219" y="580"/>
                    </a:cubicBezTo>
                    <a:lnTo>
                      <a:pt x="219" y="580"/>
                    </a:lnTo>
                    <a:cubicBezTo>
                      <a:pt x="223" y="580"/>
                      <a:pt x="225" y="580"/>
                      <a:pt x="228" y="578"/>
                    </a:cubicBezTo>
                    <a:cubicBezTo>
                      <a:pt x="239" y="572"/>
                      <a:pt x="243" y="558"/>
                      <a:pt x="237" y="549"/>
                    </a:cubicBezTo>
                    <a:cubicBezTo>
                      <a:pt x="236" y="545"/>
                      <a:pt x="68" y="234"/>
                      <a:pt x="46" y="68"/>
                    </a:cubicBezTo>
                    <a:lnTo>
                      <a:pt x="46" y="68"/>
                    </a:lnTo>
                    <a:cubicBezTo>
                      <a:pt x="72" y="71"/>
                      <a:pt x="97" y="73"/>
                      <a:pt x="122" y="73"/>
                    </a:cubicBezTo>
                    <a:cubicBezTo>
                      <a:pt x="228" y="73"/>
                      <a:pt x="316" y="44"/>
                      <a:pt x="321" y="43"/>
                    </a:cubicBezTo>
                    <a:cubicBezTo>
                      <a:pt x="332" y="39"/>
                      <a:pt x="338" y="26"/>
                      <a:pt x="334" y="16"/>
                    </a:cubicBezTo>
                    <a:cubicBezTo>
                      <a:pt x="331" y="6"/>
                      <a:pt x="323" y="0"/>
                      <a:pt x="315" y="0"/>
                    </a:cubicBezTo>
                    <a:close/>
                    <a:moveTo>
                      <a:pt x="219" y="580"/>
                    </a:moveTo>
                    <a:cubicBezTo>
                      <a:pt x="218" y="580"/>
                      <a:pt x="218" y="580"/>
                      <a:pt x="217" y="580"/>
                    </a:cubicBezTo>
                    <a:lnTo>
                      <a:pt x="219" y="580"/>
                    </a:lnTo>
                    <a:cubicBezTo>
                      <a:pt x="219" y="580"/>
                      <a:pt x="219" y="580"/>
                      <a:pt x="219" y="58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8"/>
              <p:cNvSpPr/>
              <p:nvPr/>
            </p:nvSpPr>
            <p:spPr>
              <a:xfrm>
                <a:off x="3840150" y="2667175"/>
                <a:ext cx="104825" cy="48600"/>
              </a:xfrm>
              <a:custGeom>
                <a:avLst/>
                <a:gdLst/>
                <a:ahLst/>
                <a:cxnLst/>
                <a:rect l="l" t="t" r="r" b="b"/>
                <a:pathLst>
                  <a:path w="4193" h="1944" extrusionOk="0">
                    <a:moveTo>
                      <a:pt x="113" y="0"/>
                    </a:moveTo>
                    <a:cubicBezTo>
                      <a:pt x="74" y="153"/>
                      <a:pt x="35" y="303"/>
                      <a:pt x="0" y="448"/>
                    </a:cubicBezTo>
                    <a:cubicBezTo>
                      <a:pt x="0" y="448"/>
                      <a:pt x="979" y="1457"/>
                      <a:pt x="4053" y="1943"/>
                    </a:cubicBezTo>
                    <a:cubicBezTo>
                      <a:pt x="4139" y="1767"/>
                      <a:pt x="4192" y="1666"/>
                      <a:pt x="4192" y="1666"/>
                    </a:cubicBezTo>
                    <a:cubicBezTo>
                      <a:pt x="4192" y="1666"/>
                      <a:pt x="1820" y="1431"/>
                      <a:pt x="113"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8"/>
              <p:cNvSpPr/>
              <p:nvPr/>
            </p:nvSpPr>
            <p:spPr>
              <a:xfrm>
                <a:off x="3656225" y="3018300"/>
                <a:ext cx="48325" cy="35950"/>
              </a:xfrm>
              <a:custGeom>
                <a:avLst/>
                <a:gdLst/>
                <a:ahLst/>
                <a:cxnLst/>
                <a:rect l="l" t="t" r="r" b="b"/>
                <a:pathLst>
                  <a:path w="1933" h="1438" extrusionOk="0">
                    <a:moveTo>
                      <a:pt x="1908" y="1"/>
                    </a:moveTo>
                    <a:cubicBezTo>
                      <a:pt x="1904" y="1"/>
                      <a:pt x="1900" y="2"/>
                      <a:pt x="1896" y="5"/>
                    </a:cubicBezTo>
                    <a:cubicBezTo>
                      <a:pt x="1826" y="56"/>
                      <a:pt x="169" y="1262"/>
                      <a:pt x="10" y="1401"/>
                    </a:cubicBezTo>
                    <a:cubicBezTo>
                      <a:pt x="2" y="1409"/>
                      <a:pt x="0" y="1423"/>
                      <a:pt x="8" y="1430"/>
                    </a:cubicBezTo>
                    <a:cubicBezTo>
                      <a:pt x="13" y="1436"/>
                      <a:pt x="19" y="1438"/>
                      <a:pt x="25" y="1438"/>
                    </a:cubicBezTo>
                    <a:cubicBezTo>
                      <a:pt x="29" y="1438"/>
                      <a:pt x="34" y="1436"/>
                      <a:pt x="39" y="1433"/>
                    </a:cubicBezTo>
                    <a:cubicBezTo>
                      <a:pt x="196" y="1297"/>
                      <a:pt x="1904" y="53"/>
                      <a:pt x="1921" y="40"/>
                    </a:cubicBezTo>
                    <a:cubicBezTo>
                      <a:pt x="1930" y="33"/>
                      <a:pt x="1933" y="19"/>
                      <a:pt x="1925" y="10"/>
                    </a:cubicBezTo>
                    <a:cubicBezTo>
                      <a:pt x="1921" y="4"/>
                      <a:pt x="1915" y="1"/>
                      <a:pt x="19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8"/>
              <p:cNvSpPr/>
              <p:nvPr/>
            </p:nvSpPr>
            <p:spPr>
              <a:xfrm>
                <a:off x="3724400" y="3070525"/>
                <a:ext cx="69975" cy="47600"/>
              </a:xfrm>
              <a:custGeom>
                <a:avLst/>
                <a:gdLst/>
                <a:ahLst/>
                <a:cxnLst/>
                <a:rect l="l" t="t" r="r" b="b"/>
                <a:pathLst>
                  <a:path w="2799" h="1904" extrusionOk="0">
                    <a:moveTo>
                      <a:pt x="2774" y="0"/>
                    </a:moveTo>
                    <a:cubicBezTo>
                      <a:pt x="2770" y="0"/>
                      <a:pt x="2766" y="2"/>
                      <a:pt x="2762" y="5"/>
                    </a:cubicBezTo>
                    <a:cubicBezTo>
                      <a:pt x="2742" y="17"/>
                      <a:pt x="790" y="1320"/>
                      <a:pt x="13" y="1865"/>
                    </a:cubicBezTo>
                    <a:cubicBezTo>
                      <a:pt x="4" y="1871"/>
                      <a:pt x="1" y="1885"/>
                      <a:pt x="8" y="1894"/>
                    </a:cubicBezTo>
                    <a:cubicBezTo>
                      <a:pt x="13" y="1901"/>
                      <a:pt x="19" y="1904"/>
                      <a:pt x="25" y="1904"/>
                    </a:cubicBezTo>
                    <a:cubicBezTo>
                      <a:pt x="30" y="1904"/>
                      <a:pt x="34" y="1902"/>
                      <a:pt x="38" y="1901"/>
                    </a:cubicBezTo>
                    <a:cubicBezTo>
                      <a:pt x="813" y="1355"/>
                      <a:pt x="2765" y="54"/>
                      <a:pt x="2785" y="40"/>
                    </a:cubicBezTo>
                    <a:cubicBezTo>
                      <a:pt x="2796" y="34"/>
                      <a:pt x="2799" y="20"/>
                      <a:pt x="2791" y="9"/>
                    </a:cubicBezTo>
                    <a:cubicBezTo>
                      <a:pt x="2787" y="4"/>
                      <a:pt x="2781" y="0"/>
                      <a:pt x="2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8"/>
              <p:cNvSpPr/>
              <p:nvPr/>
            </p:nvSpPr>
            <p:spPr>
              <a:xfrm>
                <a:off x="3393250" y="2935250"/>
                <a:ext cx="127150" cy="113775"/>
              </a:xfrm>
              <a:custGeom>
                <a:avLst/>
                <a:gdLst/>
                <a:ahLst/>
                <a:cxnLst/>
                <a:rect l="l" t="t" r="r" b="b"/>
                <a:pathLst>
                  <a:path w="5086" h="4551" extrusionOk="0">
                    <a:moveTo>
                      <a:pt x="1101" y="0"/>
                    </a:moveTo>
                    <a:lnTo>
                      <a:pt x="1" y="1328"/>
                    </a:lnTo>
                    <a:lnTo>
                      <a:pt x="3649" y="3794"/>
                    </a:lnTo>
                    <a:lnTo>
                      <a:pt x="4424" y="4318"/>
                    </a:lnTo>
                    <a:lnTo>
                      <a:pt x="4768" y="4550"/>
                    </a:lnTo>
                    <a:cubicBezTo>
                      <a:pt x="4766" y="4534"/>
                      <a:pt x="4763" y="4515"/>
                      <a:pt x="4762" y="4498"/>
                    </a:cubicBezTo>
                    <a:cubicBezTo>
                      <a:pt x="4762" y="4497"/>
                      <a:pt x="4762" y="4495"/>
                      <a:pt x="4762" y="4494"/>
                    </a:cubicBezTo>
                    <a:cubicBezTo>
                      <a:pt x="4759" y="4477"/>
                      <a:pt x="4757" y="4459"/>
                      <a:pt x="4755" y="4440"/>
                    </a:cubicBezTo>
                    <a:cubicBezTo>
                      <a:pt x="4754" y="4422"/>
                      <a:pt x="4751" y="4404"/>
                      <a:pt x="4749" y="4384"/>
                    </a:cubicBezTo>
                    <a:cubicBezTo>
                      <a:pt x="4748" y="4362"/>
                      <a:pt x="4746" y="4341"/>
                      <a:pt x="4745" y="4320"/>
                    </a:cubicBezTo>
                    <a:cubicBezTo>
                      <a:pt x="4745" y="4307"/>
                      <a:pt x="4743" y="4295"/>
                      <a:pt x="4743" y="4283"/>
                    </a:cubicBezTo>
                    <a:cubicBezTo>
                      <a:pt x="4742" y="4258"/>
                      <a:pt x="4740" y="4234"/>
                      <a:pt x="4740" y="4209"/>
                    </a:cubicBezTo>
                    <a:cubicBezTo>
                      <a:pt x="4739" y="4197"/>
                      <a:pt x="4739" y="4183"/>
                      <a:pt x="4739" y="4170"/>
                    </a:cubicBezTo>
                    <a:cubicBezTo>
                      <a:pt x="4736" y="4063"/>
                      <a:pt x="4739" y="3950"/>
                      <a:pt x="4746" y="3833"/>
                    </a:cubicBezTo>
                    <a:cubicBezTo>
                      <a:pt x="4748" y="3813"/>
                      <a:pt x="4749" y="3794"/>
                      <a:pt x="4752" y="3772"/>
                    </a:cubicBezTo>
                    <a:cubicBezTo>
                      <a:pt x="4752" y="3766"/>
                      <a:pt x="4754" y="3761"/>
                      <a:pt x="4754" y="3755"/>
                    </a:cubicBezTo>
                    <a:cubicBezTo>
                      <a:pt x="4757" y="3731"/>
                      <a:pt x="4760" y="3706"/>
                      <a:pt x="4765" y="3680"/>
                    </a:cubicBezTo>
                    <a:cubicBezTo>
                      <a:pt x="4766" y="3674"/>
                      <a:pt x="4766" y="3667"/>
                      <a:pt x="4768" y="3661"/>
                    </a:cubicBezTo>
                    <a:cubicBezTo>
                      <a:pt x="4772" y="3638"/>
                      <a:pt x="4775" y="3613"/>
                      <a:pt x="4781" y="3589"/>
                    </a:cubicBezTo>
                    <a:cubicBezTo>
                      <a:pt x="4783" y="3576"/>
                      <a:pt x="4786" y="3564"/>
                      <a:pt x="4788" y="3551"/>
                    </a:cubicBezTo>
                    <a:cubicBezTo>
                      <a:pt x="4789" y="3547"/>
                      <a:pt x="4789" y="3544"/>
                      <a:pt x="4791" y="3541"/>
                    </a:cubicBezTo>
                    <a:cubicBezTo>
                      <a:pt x="4792" y="3532"/>
                      <a:pt x="4794" y="3523"/>
                      <a:pt x="4795" y="3515"/>
                    </a:cubicBezTo>
                    <a:cubicBezTo>
                      <a:pt x="4800" y="3497"/>
                      <a:pt x="4803" y="3479"/>
                      <a:pt x="4807" y="3459"/>
                    </a:cubicBezTo>
                    <a:cubicBezTo>
                      <a:pt x="4809" y="3450"/>
                      <a:pt x="4812" y="3440"/>
                      <a:pt x="4814" y="3431"/>
                    </a:cubicBezTo>
                    <a:cubicBezTo>
                      <a:pt x="4824" y="3384"/>
                      <a:pt x="4835" y="3335"/>
                      <a:pt x="4847" y="3286"/>
                    </a:cubicBezTo>
                    <a:cubicBezTo>
                      <a:pt x="4852" y="3266"/>
                      <a:pt x="4856" y="3246"/>
                      <a:pt x="4861" y="3225"/>
                    </a:cubicBezTo>
                    <a:cubicBezTo>
                      <a:pt x="4884" y="3135"/>
                      <a:pt x="4907" y="3043"/>
                      <a:pt x="4930" y="2950"/>
                    </a:cubicBezTo>
                    <a:cubicBezTo>
                      <a:pt x="4934" y="2934"/>
                      <a:pt x="4937" y="2921"/>
                      <a:pt x="4940" y="2905"/>
                    </a:cubicBezTo>
                    <a:cubicBezTo>
                      <a:pt x="4953" y="2858"/>
                      <a:pt x="4963" y="2811"/>
                      <a:pt x="4976" y="2763"/>
                    </a:cubicBezTo>
                    <a:cubicBezTo>
                      <a:pt x="4982" y="2734"/>
                      <a:pt x="4989" y="2705"/>
                      <a:pt x="4996" y="2676"/>
                    </a:cubicBezTo>
                    <a:cubicBezTo>
                      <a:pt x="4996" y="2673"/>
                      <a:pt x="4996" y="2671"/>
                      <a:pt x="4997" y="2670"/>
                    </a:cubicBezTo>
                    <a:cubicBezTo>
                      <a:pt x="5000" y="2653"/>
                      <a:pt x="5005" y="2636"/>
                      <a:pt x="5008" y="2619"/>
                    </a:cubicBezTo>
                    <a:cubicBezTo>
                      <a:pt x="5015" y="2586"/>
                      <a:pt x="5023" y="2552"/>
                      <a:pt x="5029" y="2519"/>
                    </a:cubicBezTo>
                    <a:cubicBezTo>
                      <a:pt x="5029" y="2515"/>
                      <a:pt x="5031" y="2511"/>
                      <a:pt x="5031" y="2508"/>
                    </a:cubicBezTo>
                    <a:cubicBezTo>
                      <a:pt x="5035" y="2493"/>
                      <a:pt x="5038" y="2476"/>
                      <a:pt x="5041" y="2460"/>
                    </a:cubicBezTo>
                    <a:cubicBezTo>
                      <a:pt x="5041" y="2457"/>
                      <a:pt x="5041" y="2456"/>
                      <a:pt x="5041" y="2453"/>
                    </a:cubicBezTo>
                    <a:cubicBezTo>
                      <a:pt x="5049" y="2416"/>
                      <a:pt x="5055" y="2381"/>
                      <a:pt x="5061" y="2346"/>
                    </a:cubicBezTo>
                    <a:cubicBezTo>
                      <a:pt x="5064" y="2329"/>
                      <a:pt x="5066" y="2312"/>
                      <a:pt x="5069" y="2295"/>
                    </a:cubicBezTo>
                    <a:cubicBezTo>
                      <a:pt x="5073" y="2260"/>
                      <a:pt x="5078" y="2228"/>
                      <a:pt x="5081" y="2196"/>
                    </a:cubicBezTo>
                    <a:cubicBezTo>
                      <a:pt x="5083" y="2179"/>
                      <a:pt x="5084" y="2162"/>
                      <a:pt x="5086" y="2147"/>
                    </a:cubicBezTo>
                    <a:lnTo>
                      <a:pt x="4858" y="2025"/>
                    </a:lnTo>
                    <a:lnTo>
                      <a:pt x="4541" y="1855"/>
                    </a:lnTo>
                    <a:lnTo>
                      <a:pt x="1101"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8"/>
              <p:cNvSpPr/>
              <p:nvPr/>
            </p:nvSpPr>
            <p:spPr>
              <a:xfrm>
                <a:off x="3346400" y="2915700"/>
                <a:ext cx="29300" cy="21725"/>
              </a:xfrm>
              <a:custGeom>
                <a:avLst/>
                <a:gdLst/>
                <a:ahLst/>
                <a:cxnLst/>
                <a:rect l="l" t="t" r="r" b="b"/>
                <a:pathLst>
                  <a:path w="1172" h="869" extrusionOk="0">
                    <a:moveTo>
                      <a:pt x="344" y="1"/>
                    </a:moveTo>
                    <a:cubicBezTo>
                      <a:pt x="254" y="1"/>
                      <a:pt x="166" y="48"/>
                      <a:pt x="118" y="134"/>
                    </a:cubicBezTo>
                    <a:lnTo>
                      <a:pt x="74" y="217"/>
                    </a:lnTo>
                    <a:cubicBezTo>
                      <a:pt x="0" y="347"/>
                      <a:pt x="55" y="512"/>
                      <a:pt x="190" y="575"/>
                    </a:cubicBezTo>
                    <a:lnTo>
                      <a:pt x="305" y="628"/>
                    </a:lnTo>
                    <a:lnTo>
                      <a:pt x="777" y="845"/>
                    </a:lnTo>
                    <a:cubicBezTo>
                      <a:pt x="812" y="861"/>
                      <a:pt x="848" y="869"/>
                      <a:pt x="885" y="869"/>
                    </a:cubicBezTo>
                    <a:cubicBezTo>
                      <a:pt x="975" y="869"/>
                      <a:pt x="1063" y="820"/>
                      <a:pt x="1110" y="735"/>
                    </a:cubicBezTo>
                    <a:cubicBezTo>
                      <a:pt x="1171" y="625"/>
                      <a:pt x="1142" y="487"/>
                      <a:pt x="1044" y="409"/>
                    </a:cubicBezTo>
                    <a:cubicBezTo>
                      <a:pt x="1038" y="405"/>
                      <a:pt x="1032" y="400"/>
                      <a:pt x="1025" y="396"/>
                    </a:cubicBezTo>
                    <a:lnTo>
                      <a:pt x="910" y="321"/>
                    </a:lnTo>
                    <a:lnTo>
                      <a:pt x="522" y="67"/>
                    </a:lnTo>
                    <a:lnTo>
                      <a:pt x="483" y="43"/>
                    </a:lnTo>
                    <a:cubicBezTo>
                      <a:pt x="440" y="14"/>
                      <a:pt x="392" y="1"/>
                      <a:pt x="344"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8"/>
              <p:cNvSpPr/>
              <p:nvPr/>
            </p:nvSpPr>
            <p:spPr>
              <a:xfrm>
                <a:off x="3353625" y="2901375"/>
                <a:ext cx="30250" cy="25600"/>
              </a:xfrm>
              <a:custGeom>
                <a:avLst/>
                <a:gdLst/>
                <a:ahLst/>
                <a:cxnLst/>
                <a:rect l="l" t="t" r="r" b="b"/>
                <a:pathLst>
                  <a:path w="1210" h="1024" extrusionOk="0">
                    <a:moveTo>
                      <a:pt x="381" y="0"/>
                    </a:moveTo>
                    <a:cubicBezTo>
                      <a:pt x="298" y="0"/>
                      <a:pt x="216" y="37"/>
                      <a:pt x="161" y="108"/>
                    </a:cubicBezTo>
                    <a:lnTo>
                      <a:pt x="100" y="187"/>
                    </a:lnTo>
                    <a:cubicBezTo>
                      <a:pt x="0" y="316"/>
                      <a:pt x="31" y="501"/>
                      <a:pt x="165" y="590"/>
                    </a:cubicBezTo>
                    <a:lnTo>
                      <a:pt x="234" y="635"/>
                    </a:lnTo>
                    <a:lnTo>
                      <a:pt x="622" y="894"/>
                    </a:lnTo>
                    <a:lnTo>
                      <a:pt x="746" y="976"/>
                    </a:lnTo>
                    <a:cubicBezTo>
                      <a:pt x="749" y="979"/>
                      <a:pt x="752" y="981"/>
                      <a:pt x="755" y="982"/>
                    </a:cubicBezTo>
                    <a:cubicBezTo>
                      <a:pt x="801" y="1010"/>
                      <a:pt x="851" y="1023"/>
                      <a:pt x="901" y="1023"/>
                    </a:cubicBezTo>
                    <a:cubicBezTo>
                      <a:pt x="984" y="1023"/>
                      <a:pt x="1066" y="986"/>
                      <a:pt x="1119" y="917"/>
                    </a:cubicBezTo>
                    <a:lnTo>
                      <a:pt x="1119" y="915"/>
                    </a:lnTo>
                    <a:cubicBezTo>
                      <a:pt x="1210" y="801"/>
                      <a:pt x="1194" y="637"/>
                      <a:pt x="1086" y="539"/>
                    </a:cubicBezTo>
                    <a:lnTo>
                      <a:pt x="665" y="160"/>
                    </a:lnTo>
                    <a:lnTo>
                      <a:pt x="567" y="71"/>
                    </a:lnTo>
                    <a:cubicBezTo>
                      <a:pt x="514" y="24"/>
                      <a:pt x="447" y="0"/>
                      <a:pt x="381"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8"/>
              <p:cNvSpPr/>
              <p:nvPr/>
            </p:nvSpPr>
            <p:spPr>
              <a:xfrm>
                <a:off x="3364675" y="2888950"/>
                <a:ext cx="28500" cy="27700"/>
              </a:xfrm>
              <a:custGeom>
                <a:avLst/>
                <a:gdLst/>
                <a:ahLst/>
                <a:cxnLst/>
                <a:rect l="l" t="t" r="r" b="b"/>
                <a:pathLst>
                  <a:path w="1140" h="1108" extrusionOk="0">
                    <a:moveTo>
                      <a:pt x="388" y="0"/>
                    </a:moveTo>
                    <a:cubicBezTo>
                      <a:pt x="318" y="0"/>
                      <a:pt x="246" y="27"/>
                      <a:pt x="191" y="81"/>
                    </a:cubicBezTo>
                    <a:lnTo>
                      <a:pt x="116" y="152"/>
                    </a:lnTo>
                    <a:cubicBezTo>
                      <a:pt x="0" y="267"/>
                      <a:pt x="3" y="457"/>
                      <a:pt x="127" y="565"/>
                    </a:cubicBezTo>
                    <a:lnTo>
                      <a:pt x="228" y="655"/>
                    </a:lnTo>
                    <a:lnTo>
                      <a:pt x="657" y="1036"/>
                    </a:lnTo>
                    <a:cubicBezTo>
                      <a:pt x="711" y="1084"/>
                      <a:pt x="778" y="1107"/>
                      <a:pt x="845" y="1107"/>
                    </a:cubicBezTo>
                    <a:cubicBezTo>
                      <a:pt x="916" y="1107"/>
                      <a:pt x="987" y="1080"/>
                      <a:pt x="1041" y="1027"/>
                    </a:cubicBezTo>
                    <a:cubicBezTo>
                      <a:pt x="1112" y="958"/>
                      <a:pt x="1139" y="860"/>
                      <a:pt x="1121" y="769"/>
                    </a:cubicBezTo>
                    <a:cubicBezTo>
                      <a:pt x="1112" y="724"/>
                      <a:pt x="1092" y="680"/>
                      <a:pt x="1061" y="643"/>
                    </a:cubicBezTo>
                    <a:lnTo>
                      <a:pt x="604" y="100"/>
                    </a:lnTo>
                    <a:cubicBezTo>
                      <a:pt x="548" y="34"/>
                      <a:pt x="468" y="0"/>
                      <a:pt x="388"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8"/>
              <p:cNvSpPr/>
              <p:nvPr/>
            </p:nvSpPr>
            <p:spPr>
              <a:xfrm>
                <a:off x="3354000" y="2905025"/>
                <a:ext cx="52225" cy="63425"/>
              </a:xfrm>
              <a:custGeom>
                <a:avLst/>
                <a:gdLst/>
                <a:ahLst/>
                <a:cxnLst/>
                <a:rect l="l" t="t" r="r" b="b"/>
                <a:pathLst>
                  <a:path w="2089" h="2537" extrusionOk="0">
                    <a:moveTo>
                      <a:pt x="1846" y="0"/>
                    </a:moveTo>
                    <a:lnTo>
                      <a:pt x="1548" y="127"/>
                    </a:lnTo>
                    <a:cubicBezTo>
                      <a:pt x="1566" y="217"/>
                      <a:pt x="1539" y="315"/>
                      <a:pt x="1468" y="384"/>
                    </a:cubicBezTo>
                    <a:cubicBezTo>
                      <a:pt x="1414" y="437"/>
                      <a:pt x="1343" y="464"/>
                      <a:pt x="1272" y="464"/>
                    </a:cubicBezTo>
                    <a:cubicBezTo>
                      <a:pt x="1205" y="464"/>
                      <a:pt x="1138" y="441"/>
                      <a:pt x="1084" y="393"/>
                    </a:cubicBezTo>
                    <a:lnTo>
                      <a:pt x="655" y="12"/>
                    </a:lnTo>
                    <a:lnTo>
                      <a:pt x="650" y="14"/>
                    </a:lnTo>
                    <a:lnTo>
                      <a:pt x="1071" y="393"/>
                    </a:lnTo>
                    <a:cubicBezTo>
                      <a:pt x="1179" y="491"/>
                      <a:pt x="1195" y="655"/>
                      <a:pt x="1104" y="771"/>
                    </a:cubicBezTo>
                    <a:cubicBezTo>
                      <a:pt x="1050" y="840"/>
                      <a:pt x="969" y="877"/>
                      <a:pt x="886" y="877"/>
                    </a:cubicBezTo>
                    <a:cubicBezTo>
                      <a:pt x="836" y="877"/>
                      <a:pt x="786" y="864"/>
                      <a:pt x="740" y="836"/>
                    </a:cubicBezTo>
                    <a:lnTo>
                      <a:pt x="740" y="836"/>
                    </a:lnTo>
                    <a:cubicBezTo>
                      <a:pt x="838" y="914"/>
                      <a:pt x="867" y="1052"/>
                      <a:pt x="806" y="1162"/>
                    </a:cubicBezTo>
                    <a:cubicBezTo>
                      <a:pt x="759" y="1247"/>
                      <a:pt x="671" y="1296"/>
                      <a:pt x="581" y="1296"/>
                    </a:cubicBezTo>
                    <a:cubicBezTo>
                      <a:pt x="544" y="1296"/>
                      <a:pt x="508" y="1288"/>
                      <a:pt x="473" y="1272"/>
                    </a:cubicBezTo>
                    <a:lnTo>
                      <a:pt x="1" y="1055"/>
                    </a:lnTo>
                    <a:lnTo>
                      <a:pt x="1" y="1055"/>
                    </a:lnTo>
                    <a:cubicBezTo>
                      <a:pt x="1" y="1055"/>
                      <a:pt x="349" y="1913"/>
                      <a:pt x="1571" y="2537"/>
                    </a:cubicBezTo>
                    <a:cubicBezTo>
                      <a:pt x="765" y="1090"/>
                      <a:pt x="2089" y="453"/>
                      <a:pt x="2089" y="453"/>
                    </a:cubicBezTo>
                    <a:lnTo>
                      <a:pt x="1846" y="0"/>
                    </a:ln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8"/>
              <p:cNvSpPr/>
              <p:nvPr/>
            </p:nvSpPr>
            <p:spPr>
              <a:xfrm>
                <a:off x="3352350" y="2847300"/>
                <a:ext cx="51375" cy="48450"/>
              </a:xfrm>
              <a:custGeom>
                <a:avLst/>
                <a:gdLst/>
                <a:ahLst/>
                <a:cxnLst/>
                <a:rect l="l" t="t" r="r" b="b"/>
                <a:pathLst>
                  <a:path w="2055" h="1938" extrusionOk="0">
                    <a:moveTo>
                      <a:pt x="270" y="1"/>
                    </a:moveTo>
                    <a:cubicBezTo>
                      <a:pt x="211" y="1"/>
                      <a:pt x="151" y="23"/>
                      <a:pt x="105" y="66"/>
                    </a:cubicBezTo>
                    <a:cubicBezTo>
                      <a:pt x="10" y="153"/>
                      <a:pt x="1" y="299"/>
                      <a:pt x="83" y="398"/>
                    </a:cubicBezTo>
                    <a:lnTo>
                      <a:pt x="1368" y="1938"/>
                    </a:lnTo>
                    <a:lnTo>
                      <a:pt x="1369" y="1938"/>
                    </a:lnTo>
                    <a:lnTo>
                      <a:pt x="1971" y="1617"/>
                    </a:lnTo>
                    <a:cubicBezTo>
                      <a:pt x="1997" y="1603"/>
                      <a:pt x="2027" y="1592"/>
                      <a:pt x="2054" y="1588"/>
                    </a:cubicBezTo>
                    <a:lnTo>
                      <a:pt x="2054" y="1583"/>
                    </a:lnTo>
                    <a:lnTo>
                      <a:pt x="435" y="66"/>
                    </a:lnTo>
                    <a:cubicBezTo>
                      <a:pt x="388" y="23"/>
                      <a:pt x="329" y="1"/>
                      <a:pt x="270" y="1"/>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8"/>
              <p:cNvSpPr/>
              <p:nvPr/>
            </p:nvSpPr>
            <p:spPr>
              <a:xfrm>
                <a:off x="3852650" y="2811025"/>
                <a:ext cx="79475" cy="88275"/>
              </a:xfrm>
              <a:custGeom>
                <a:avLst/>
                <a:gdLst/>
                <a:ahLst/>
                <a:cxnLst/>
                <a:rect l="l" t="t" r="r" b="b"/>
                <a:pathLst>
                  <a:path w="3179" h="3531" extrusionOk="0">
                    <a:moveTo>
                      <a:pt x="3014" y="1"/>
                    </a:moveTo>
                    <a:cubicBezTo>
                      <a:pt x="2596" y="276"/>
                      <a:pt x="2069" y="505"/>
                      <a:pt x="1404" y="632"/>
                    </a:cubicBezTo>
                    <a:cubicBezTo>
                      <a:pt x="861" y="964"/>
                      <a:pt x="0" y="1800"/>
                      <a:pt x="751" y="3531"/>
                    </a:cubicBezTo>
                    <a:cubicBezTo>
                      <a:pt x="763" y="3523"/>
                      <a:pt x="769" y="3519"/>
                      <a:pt x="769" y="3519"/>
                    </a:cubicBezTo>
                    <a:cubicBezTo>
                      <a:pt x="1396" y="3104"/>
                      <a:pt x="2511" y="2427"/>
                      <a:pt x="2511" y="2427"/>
                    </a:cubicBezTo>
                    <a:lnTo>
                      <a:pt x="2511" y="2166"/>
                    </a:lnTo>
                    <a:cubicBezTo>
                      <a:pt x="2555" y="2055"/>
                      <a:pt x="2810" y="1751"/>
                      <a:pt x="3179" y="1423"/>
                    </a:cubicBezTo>
                    <a:cubicBezTo>
                      <a:pt x="3176" y="1103"/>
                      <a:pt x="3144" y="791"/>
                      <a:pt x="3107" y="533"/>
                    </a:cubicBezTo>
                    <a:cubicBezTo>
                      <a:pt x="3075" y="303"/>
                      <a:pt x="3038" y="115"/>
                      <a:pt x="3014"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8"/>
              <p:cNvSpPr/>
              <p:nvPr/>
            </p:nvSpPr>
            <p:spPr>
              <a:xfrm>
                <a:off x="3914875" y="2864575"/>
                <a:ext cx="1100" cy="30975"/>
              </a:xfrm>
              <a:custGeom>
                <a:avLst/>
                <a:gdLst/>
                <a:ahLst/>
                <a:cxnLst/>
                <a:rect l="l" t="t" r="r" b="b"/>
                <a:pathLst>
                  <a:path w="44" h="1239" extrusionOk="0">
                    <a:moveTo>
                      <a:pt x="22" y="1"/>
                    </a:moveTo>
                    <a:cubicBezTo>
                      <a:pt x="11" y="1"/>
                      <a:pt x="0" y="11"/>
                      <a:pt x="0" y="24"/>
                    </a:cubicBezTo>
                    <a:lnTo>
                      <a:pt x="0" y="1218"/>
                    </a:lnTo>
                    <a:cubicBezTo>
                      <a:pt x="0" y="1230"/>
                      <a:pt x="9" y="1239"/>
                      <a:pt x="22" y="1239"/>
                    </a:cubicBezTo>
                    <a:cubicBezTo>
                      <a:pt x="34" y="1239"/>
                      <a:pt x="43" y="1230"/>
                      <a:pt x="43" y="1218"/>
                    </a:cubicBezTo>
                    <a:lnTo>
                      <a:pt x="43" y="24"/>
                    </a:lnTo>
                    <a:cubicBezTo>
                      <a:pt x="43" y="11"/>
                      <a:pt x="34"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8"/>
              <p:cNvSpPr/>
              <p:nvPr/>
            </p:nvSpPr>
            <p:spPr>
              <a:xfrm>
                <a:off x="3778675" y="3263275"/>
                <a:ext cx="102625" cy="119075"/>
              </a:xfrm>
              <a:custGeom>
                <a:avLst/>
                <a:gdLst/>
                <a:ahLst/>
                <a:cxnLst/>
                <a:rect l="l" t="t" r="r" b="b"/>
                <a:pathLst>
                  <a:path w="4105" h="4763" extrusionOk="0">
                    <a:moveTo>
                      <a:pt x="706" y="0"/>
                    </a:moveTo>
                    <a:cubicBezTo>
                      <a:pt x="443" y="6"/>
                      <a:pt x="247" y="75"/>
                      <a:pt x="126" y="204"/>
                    </a:cubicBezTo>
                    <a:cubicBezTo>
                      <a:pt x="1" y="338"/>
                      <a:pt x="5" y="486"/>
                      <a:pt x="5" y="492"/>
                    </a:cubicBezTo>
                    <a:cubicBezTo>
                      <a:pt x="5" y="505"/>
                      <a:pt x="16" y="514"/>
                      <a:pt x="27" y="514"/>
                    </a:cubicBezTo>
                    <a:cubicBezTo>
                      <a:pt x="39" y="514"/>
                      <a:pt x="48" y="503"/>
                      <a:pt x="48" y="491"/>
                    </a:cubicBezTo>
                    <a:cubicBezTo>
                      <a:pt x="48" y="489"/>
                      <a:pt x="45" y="353"/>
                      <a:pt x="158" y="233"/>
                    </a:cubicBezTo>
                    <a:cubicBezTo>
                      <a:pt x="271" y="113"/>
                      <a:pt x="456" y="51"/>
                      <a:pt x="707" y="45"/>
                    </a:cubicBezTo>
                    <a:cubicBezTo>
                      <a:pt x="714" y="44"/>
                      <a:pt x="720" y="44"/>
                      <a:pt x="727" y="44"/>
                    </a:cubicBezTo>
                    <a:cubicBezTo>
                      <a:pt x="1327" y="44"/>
                      <a:pt x="1486" y="678"/>
                      <a:pt x="1687" y="1480"/>
                    </a:cubicBezTo>
                    <a:cubicBezTo>
                      <a:pt x="1829" y="2046"/>
                      <a:pt x="1990" y="2686"/>
                      <a:pt x="2334" y="3281"/>
                    </a:cubicBezTo>
                    <a:cubicBezTo>
                      <a:pt x="2734" y="3971"/>
                      <a:pt x="3302" y="4454"/>
                      <a:pt x="4072" y="4761"/>
                    </a:cubicBezTo>
                    <a:cubicBezTo>
                      <a:pt x="4074" y="4761"/>
                      <a:pt x="4077" y="4763"/>
                      <a:pt x="4080" y="4763"/>
                    </a:cubicBezTo>
                    <a:lnTo>
                      <a:pt x="4080" y="4761"/>
                    </a:lnTo>
                    <a:cubicBezTo>
                      <a:pt x="4088" y="4761"/>
                      <a:pt x="4095" y="4757"/>
                      <a:pt x="4100" y="4747"/>
                    </a:cubicBezTo>
                    <a:cubicBezTo>
                      <a:pt x="4104" y="4737"/>
                      <a:pt x="4098" y="4724"/>
                      <a:pt x="4088" y="4720"/>
                    </a:cubicBezTo>
                    <a:cubicBezTo>
                      <a:pt x="2375" y="4038"/>
                      <a:pt x="2017" y="2615"/>
                      <a:pt x="1728" y="1469"/>
                    </a:cubicBezTo>
                    <a:cubicBezTo>
                      <a:pt x="1524" y="650"/>
                      <a:pt x="1360" y="0"/>
                      <a:pt x="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8"/>
              <p:cNvSpPr/>
              <p:nvPr/>
            </p:nvSpPr>
            <p:spPr>
              <a:xfrm>
                <a:off x="3840375" y="2685525"/>
                <a:ext cx="6900" cy="21125"/>
              </a:xfrm>
              <a:custGeom>
                <a:avLst/>
                <a:gdLst/>
                <a:ahLst/>
                <a:cxnLst/>
                <a:rect l="l" t="t" r="r" b="b"/>
                <a:pathLst>
                  <a:path w="276" h="845" extrusionOk="0">
                    <a:moveTo>
                      <a:pt x="224" y="1"/>
                    </a:moveTo>
                    <a:cubicBezTo>
                      <a:pt x="175" y="1"/>
                      <a:pt x="98" y="178"/>
                      <a:pt x="51" y="403"/>
                    </a:cubicBezTo>
                    <a:cubicBezTo>
                      <a:pt x="2" y="636"/>
                      <a:pt x="0" y="833"/>
                      <a:pt x="49" y="844"/>
                    </a:cubicBezTo>
                    <a:cubicBezTo>
                      <a:pt x="51" y="844"/>
                      <a:pt x="52" y="844"/>
                      <a:pt x="53" y="844"/>
                    </a:cubicBezTo>
                    <a:cubicBezTo>
                      <a:pt x="101" y="844"/>
                      <a:pt x="178" y="667"/>
                      <a:pt x="225" y="440"/>
                    </a:cubicBezTo>
                    <a:cubicBezTo>
                      <a:pt x="274" y="208"/>
                      <a:pt x="276" y="11"/>
                      <a:pt x="228" y="1"/>
                    </a:cubicBezTo>
                    <a:cubicBezTo>
                      <a:pt x="227" y="1"/>
                      <a:pt x="225" y="1"/>
                      <a:pt x="224"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8"/>
              <p:cNvSpPr/>
              <p:nvPr/>
            </p:nvSpPr>
            <p:spPr>
              <a:xfrm>
                <a:off x="3877075" y="2700325"/>
                <a:ext cx="6900" cy="21150"/>
              </a:xfrm>
              <a:custGeom>
                <a:avLst/>
                <a:gdLst/>
                <a:ahLst/>
                <a:cxnLst/>
                <a:rect l="l" t="t" r="r" b="b"/>
                <a:pathLst>
                  <a:path w="276" h="846" extrusionOk="0">
                    <a:moveTo>
                      <a:pt x="223" y="1"/>
                    </a:moveTo>
                    <a:cubicBezTo>
                      <a:pt x="175" y="1"/>
                      <a:pt x="98" y="178"/>
                      <a:pt x="51" y="405"/>
                    </a:cubicBezTo>
                    <a:cubicBezTo>
                      <a:pt x="2" y="637"/>
                      <a:pt x="0" y="834"/>
                      <a:pt x="49" y="845"/>
                    </a:cubicBezTo>
                    <a:cubicBezTo>
                      <a:pt x="50" y="845"/>
                      <a:pt x="51" y="845"/>
                      <a:pt x="53" y="845"/>
                    </a:cubicBezTo>
                    <a:cubicBezTo>
                      <a:pt x="100" y="845"/>
                      <a:pt x="177" y="668"/>
                      <a:pt x="225" y="441"/>
                    </a:cubicBezTo>
                    <a:cubicBezTo>
                      <a:pt x="274" y="209"/>
                      <a:pt x="275" y="12"/>
                      <a:pt x="226" y="1"/>
                    </a:cubicBezTo>
                    <a:cubicBezTo>
                      <a:pt x="225" y="1"/>
                      <a:pt x="224" y="1"/>
                      <a:pt x="2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8"/>
              <p:cNvSpPr/>
              <p:nvPr/>
            </p:nvSpPr>
            <p:spPr>
              <a:xfrm>
                <a:off x="3836100" y="2674725"/>
                <a:ext cx="24700" cy="11050"/>
              </a:xfrm>
              <a:custGeom>
                <a:avLst/>
                <a:gdLst/>
                <a:ahLst/>
                <a:cxnLst/>
                <a:rect l="l" t="t" r="r" b="b"/>
                <a:pathLst>
                  <a:path w="988" h="442" extrusionOk="0">
                    <a:moveTo>
                      <a:pt x="178" y="1"/>
                    </a:moveTo>
                    <a:cubicBezTo>
                      <a:pt x="159" y="1"/>
                      <a:pt x="141" y="1"/>
                      <a:pt x="121" y="2"/>
                    </a:cubicBezTo>
                    <a:cubicBezTo>
                      <a:pt x="112" y="4"/>
                      <a:pt x="103" y="4"/>
                      <a:pt x="93" y="5"/>
                    </a:cubicBezTo>
                    <a:cubicBezTo>
                      <a:pt x="83" y="5"/>
                      <a:pt x="75" y="7"/>
                      <a:pt x="63" y="8"/>
                    </a:cubicBezTo>
                    <a:cubicBezTo>
                      <a:pt x="28" y="14"/>
                      <a:pt x="0" y="45"/>
                      <a:pt x="0" y="82"/>
                    </a:cubicBezTo>
                    <a:cubicBezTo>
                      <a:pt x="0" y="122"/>
                      <a:pt x="34" y="154"/>
                      <a:pt x="74" y="154"/>
                    </a:cubicBezTo>
                    <a:lnTo>
                      <a:pt x="103" y="154"/>
                    </a:lnTo>
                    <a:cubicBezTo>
                      <a:pt x="109" y="154"/>
                      <a:pt x="116" y="154"/>
                      <a:pt x="124" y="155"/>
                    </a:cubicBezTo>
                    <a:cubicBezTo>
                      <a:pt x="139" y="155"/>
                      <a:pt x="156" y="157"/>
                      <a:pt x="171" y="158"/>
                    </a:cubicBezTo>
                    <a:cubicBezTo>
                      <a:pt x="202" y="161"/>
                      <a:pt x="234" y="166"/>
                      <a:pt x="265" y="172"/>
                    </a:cubicBezTo>
                    <a:cubicBezTo>
                      <a:pt x="327" y="186"/>
                      <a:pt x="389" y="203"/>
                      <a:pt x="447" y="225"/>
                    </a:cubicBezTo>
                    <a:cubicBezTo>
                      <a:pt x="462" y="232"/>
                      <a:pt x="477" y="238"/>
                      <a:pt x="491" y="244"/>
                    </a:cubicBezTo>
                    <a:lnTo>
                      <a:pt x="512" y="253"/>
                    </a:lnTo>
                    <a:lnTo>
                      <a:pt x="534" y="264"/>
                    </a:lnTo>
                    <a:lnTo>
                      <a:pt x="577" y="285"/>
                    </a:lnTo>
                    <a:lnTo>
                      <a:pt x="618" y="308"/>
                    </a:lnTo>
                    <a:cubicBezTo>
                      <a:pt x="645" y="323"/>
                      <a:pt x="671" y="342"/>
                      <a:pt x="699" y="358"/>
                    </a:cubicBezTo>
                    <a:cubicBezTo>
                      <a:pt x="725" y="375"/>
                      <a:pt x="749" y="395"/>
                      <a:pt x="775" y="414"/>
                    </a:cubicBezTo>
                    <a:lnTo>
                      <a:pt x="781" y="418"/>
                    </a:lnTo>
                    <a:cubicBezTo>
                      <a:pt x="785" y="421"/>
                      <a:pt x="789" y="423"/>
                      <a:pt x="792" y="426"/>
                    </a:cubicBezTo>
                    <a:cubicBezTo>
                      <a:pt x="811" y="436"/>
                      <a:pt x="831" y="441"/>
                      <a:pt x="851" y="441"/>
                    </a:cubicBezTo>
                    <a:cubicBezTo>
                      <a:pt x="892" y="441"/>
                      <a:pt x="933" y="420"/>
                      <a:pt x="954" y="381"/>
                    </a:cubicBezTo>
                    <a:cubicBezTo>
                      <a:pt x="988" y="323"/>
                      <a:pt x="966" y="251"/>
                      <a:pt x="910" y="218"/>
                    </a:cubicBezTo>
                    <a:cubicBezTo>
                      <a:pt x="878" y="201"/>
                      <a:pt x="846" y="181"/>
                      <a:pt x="814" y="164"/>
                    </a:cubicBezTo>
                    <a:cubicBezTo>
                      <a:pt x="780" y="148"/>
                      <a:pt x="748" y="129"/>
                      <a:pt x="714" y="115"/>
                    </a:cubicBezTo>
                    <a:lnTo>
                      <a:pt x="664" y="94"/>
                    </a:lnTo>
                    <a:lnTo>
                      <a:pt x="610" y="76"/>
                    </a:lnTo>
                    <a:lnTo>
                      <a:pt x="584" y="66"/>
                    </a:lnTo>
                    <a:lnTo>
                      <a:pt x="558" y="59"/>
                    </a:lnTo>
                    <a:cubicBezTo>
                      <a:pt x="541" y="53"/>
                      <a:pt x="523" y="48"/>
                      <a:pt x="505" y="44"/>
                    </a:cubicBezTo>
                    <a:cubicBezTo>
                      <a:pt x="434" y="24"/>
                      <a:pt x="361" y="11"/>
                      <a:pt x="288" y="5"/>
                    </a:cubicBezTo>
                    <a:cubicBezTo>
                      <a:pt x="251" y="1"/>
                      <a:pt x="214" y="1"/>
                      <a:pt x="178" y="1"/>
                    </a:cubicBezTo>
                    <a:close/>
                  </a:path>
                </a:pathLst>
              </a:custGeom>
              <a:solidFill>
                <a:srgbClr val="953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8"/>
              <p:cNvSpPr/>
              <p:nvPr/>
            </p:nvSpPr>
            <p:spPr>
              <a:xfrm>
                <a:off x="3871025" y="2688475"/>
                <a:ext cx="36825" cy="16700"/>
              </a:xfrm>
              <a:custGeom>
                <a:avLst/>
                <a:gdLst/>
                <a:ahLst/>
                <a:cxnLst/>
                <a:rect l="l" t="t" r="r" b="b"/>
                <a:pathLst>
                  <a:path w="1473" h="668" extrusionOk="0">
                    <a:moveTo>
                      <a:pt x="122" y="1"/>
                    </a:moveTo>
                    <a:cubicBezTo>
                      <a:pt x="60" y="1"/>
                      <a:pt x="8" y="50"/>
                      <a:pt x="5" y="113"/>
                    </a:cubicBezTo>
                    <a:cubicBezTo>
                      <a:pt x="1" y="178"/>
                      <a:pt x="51" y="234"/>
                      <a:pt x="117" y="238"/>
                    </a:cubicBezTo>
                    <a:lnTo>
                      <a:pt x="118" y="238"/>
                    </a:lnTo>
                    <a:cubicBezTo>
                      <a:pt x="141" y="240"/>
                      <a:pt x="170" y="241"/>
                      <a:pt x="196" y="244"/>
                    </a:cubicBezTo>
                    <a:cubicBezTo>
                      <a:pt x="224" y="247"/>
                      <a:pt x="250" y="252"/>
                      <a:pt x="277" y="255"/>
                    </a:cubicBezTo>
                    <a:cubicBezTo>
                      <a:pt x="303" y="260"/>
                      <a:pt x="331" y="264"/>
                      <a:pt x="358" y="269"/>
                    </a:cubicBezTo>
                    <a:lnTo>
                      <a:pt x="438" y="284"/>
                    </a:lnTo>
                    <a:cubicBezTo>
                      <a:pt x="546" y="305"/>
                      <a:pt x="652" y="333"/>
                      <a:pt x="757" y="368"/>
                    </a:cubicBezTo>
                    <a:cubicBezTo>
                      <a:pt x="809" y="383"/>
                      <a:pt x="860" y="405"/>
                      <a:pt x="912" y="423"/>
                    </a:cubicBezTo>
                    <a:cubicBezTo>
                      <a:pt x="938" y="434"/>
                      <a:pt x="962" y="444"/>
                      <a:pt x="987" y="455"/>
                    </a:cubicBezTo>
                    <a:lnTo>
                      <a:pt x="1025" y="472"/>
                    </a:lnTo>
                    <a:lnTo>
                      <a:pt x="1062" y="490"/>
                    </a:lnTo>
                    <a:lnTo>
                      <a:pt x="1137" y="526"/>
                    </a:lnTo>
                    <a:lnTo>
                      <a:pt x="1207" y="567"/>
                    </a:lnTo>
                    <a:lnTo>
                      <a:pt x="1244" y="587"/>
                    </a:lnTo>
                    <a:lnTo>
                      <a:pt x="1277" y="608"/>
                    </a:lnTo>
                    <a:lnTo>
                      <a:pt x="1346" y="652"/>
                    </a:lnTo>
                    <a:lnTo>
                      <a:pt x="1351" y="655"/>
                    </a:lnTo>
                    <a:cubicBezTo>
                      <a:pt x="1363" y="664"/>
                      <a:pt x="1377" y="668"/>
                      <a:pt x="1391" y="668"/>
                    </a:cubicBezTo>
                    <a:cubicBezTo>
                      <a:pt x="1413" y="668"/>
                      <a:pt x="1434" y="658"/>
                      <a:pt x="1448" y="639"/>
                    </a:cubicBezTo>
                    <a:cubicBezTo>
                      <a:pt x="1473" y="605"/>
                      <a:pt x="1467" y="559"/>
                      <a:pt x="1435" y="536"/>
                    </a:cubicBezTo>
                    <a:lnTo>
                      <a:pt x="1363" y="483"/>
                    </a:lnTo>
                    <a:lnTo>
                      <a:pt x="1328" y="457"/>
                    </a:lnTo>
                    <a:lnTo>
                      <a:pt x="1291" y="432"/>
                    </a:lnTo>
                    <a:lnTo>
                      <a:pt x="1218" y="383"/>
                    </a:lnTo>
                    <a:lnTo>
                      <a:pt x="1141" y="339"/>
                    </a:lnTo>
                    <a:lnTo>
                      <a:pt x="1101" y="318"/>
                    </a:lnTo>
                    <a:lnTo>
                      <a:pt x="1063" y="298"/>
                    </a:lnTo>
                    <a:cubicBezTo>
                      <a:pt x="1037" y="284"/>
                      <a:pt x="1011" y="270"/>
                      <a:pt x="984" y="258"/>
                    </a:cubicBezTo>
                    <a:cubicBezTo>
                      <a:pt x="930" y="234"/>
                      <a:pt x="878" y="209"/>
                      <a:pt x="823" y="188"/>
                    </a:cubicBezTo>
                    <a:cubicBezTo>
                      <a:pt x="713" y="143"/>
                      <a:pt x="603" y="105"/>
                      <a:pt x="488" y="75"/>
                    </a:cubicBezTo>
                    <a:lnTo>
                      <a:pt x="403" y="53"/>
                    </a:lnTo>
                    <a:cubicBezTo>
                      <a:pt x="375" y="45"/>
                      <a:pt x="346" y="39"/>
                      <a:pt x="317" y="33"/>
                    </a:cubicBezTo>
                    <a:cubicBezTo>
                      <a:pt x="288" y="27"/>
                      <a:pt x="259" y="21"/>
                      <a:pt x="230" y="15"/>
                    </a:cubicBezTo>
                    <a:cubicBezTo>
                      <a:pt x="199" y="10"/>
                      <a:pt x="172" y="6"/>
                      <a:pt x="138" y="1"/>
                    </a:cubicBezTo>
                    <a:lnTo>
                      <a:pt x="131" y="1"/>
                    </a:lnTo>
                    <a:cubicBezTo>
                      <a:pt x="128" y="1"/>
                      <a:pt x="125" y="1"/>
                      <a:pt x="122" y="1"/>
                    </a:cubicBezTo>
                    <a:close/>
                  </a:path>
                </a:pathLst>
              </a:custGeom>
              <a:solidFill>
                <a:srgbClr val="953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8"/>
              <p:cNvSpPr/>
              <p:nvPr/>
            </p:nvSpPr>
            <p:spPr>
              <a:xfrm>
                <a:off x="4085525" y="2897300"/>
                <a:ext cx="55075" cy="217150"/>
              </a:xfrm>
              <a:custGeom>
                <a:avLst/>
                <a:gdLst/>
                <a:ahLst/>
                <a:cxnLst/>
                <a:rect l="l" t="t" r="r" b="b"/>
                <a:pathLst>
                  <a:path w="2203" h="8686" extrusionOk="0">
                    <a:moveTo>
                      <a:pt x="2179" y="1"/>
                    </a:moveTo>
                    <a:cubicBezTo>
                      <a:pt x="2174" y="1"/>
                      <a:pt x="2168" y="3"/>
                      <a:pt x="2164" y="6"/>
                    </a:cubicBezTo>
                    <a:cubicBezTo>
                      <a:pt x="1120" y="901"/>
                      <a:pt x="534" y="1969"/>
                      <a:pt x="528" y="1980"/>
                    </a:cubicBezTo>
                    <a:cubicBezTo>
                      <a:pt x="525" y="1988"/>
                      <a:pt x="137" y="2792"/>
                      <a:pt x="51" y="3945"/>
                    </a:cubicBezTo>
                    <a:cubicBezTo>
                      <a:pt x="1" y="4622"/>
                      <a:pt x="63" y="5286"/>
                      <a:pt x="236" y="5917"/>
                    </a:cubicBezTo>
                    <a:cubicBezTo>
                      <a:pt x="453" y="6706"/>
                      <a:pt x="843" y="7447"/>
                      <a:pt x="1397" y="8119"/>
                    </a:cubicBezTo>
                    <a:cubicBezTo>
                      <a:pt x="1475" y="8212"/>
                      <a:pt x="1549" y="8304"/>
                      <a:pt x="1623" y="8394"/>
                    </a:cubicBezTo>
                    <a:cubicBezTo>
                      <a:pt x="1702" y="8490"/>
                      <a:pt x="1780" y="8585"/>
                      <a:pt x="1855" y="8678"/>
                    </a:cubicBezTo>
                    <a:cubicBezTo>
                      <a:pt x="1860" y="8683"/>
                      <a:pt x="1866" y="8686"/>
                      <a:pt x="1872" y="8686"/>
                    </a:cubicBezTo>
                    <a:cubicBezTo>
                      <a:pt x="1877" y="8686"/>
                      <a:pt x="1881" y="8684"/>
                      <a:pt x="1884" y="8681"/>
                    </a:cubicBezTo>
                    <a:cubicBezTo>
                      <a:pt x="1895" y="8674"/>
                      <a:pt x="1896" y="8660"/>
                      <a:pt x="1889" y="8651"/>
                    </a:cubicBezTo>
                    <a:cubicBezTo>
                      <a:pt x="1812" y="8559"/>
                      <a:pt x="1736" y="8464"/>
                      <a:pt x="1656" y="8366"/>
                    </a:cubicBezTo>
                    <a:cubicBezTo>
                      <a:pt x="1583" y="8276"/>
                      <a:pt x="1508" y="8184"/>
                      <a:pt x="1430" y="8091"/>
                    </a:cubicBezTo>
                    <a:cubicBezTo>
                      <a:pt x="186" y="6581"/>
                      <a:pt x="16" y="5006"/>
                      <a:pt x="94" y="3951"/>
                    </a:cubicBezTo>
                    <a:cubicBezTo>
                      <a:pt x="180" y="2806"/>
                      <a:pt x="563" y="2008"/>
                      <a:pt x="566" y="2000"/>
                    </a:cubicBezTo>
                    <a:cubicBezTo>
                      <a:pt x="572" y="1989"/>
                      <a:pt x="1155" y="928"/>
                      <a:pt x="2193" y="39"/>
                    </a:cubicBezTo>
                    <a:cubicBezTo>
                      <a:pt x="2202" y="31"/>
                      <a:pt x="2202" y="17"/>
                      <a:pt x="2195" y="8"/>
                    </a:cubicBezTo>
                    <a:cubicBezTo>
                      <a:pt x="2191" y="3"/>
                      <a:pt x="2185" y="1"/>
                      <a:pt x="2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8"/>
              <p:cNvSpPr/>
              <p:nvPr/>
            </p:nvSpPr>
            <p:spPr>
              <a:xfrm>
                <a:off x="3829475" y="2899425"/>
                <a:ext cx="42850" cy="221450"/>
              </a:xfrm>
              <a:custGeom>
                <a:avLst/>
                <a:gdLst/>
                <a:ahLst/>
                <a:cxnLst/>
                <a:rect l="l" t="t" r="r" b="b"/>
                <a:pathLst>
                  <a:path w="1714" h="8858" extrusionOk="0">
                    <a:moveTo>
                      <a:pt x="1691" y="1"/>
                    </a:moveTo>
                    <a:cubicBezTo>
                      <a:pt x="1679" y="1"/>
                      <a:pt x="1670" y="9"/>
                      <a:pt x="1669" y="21"/>
                    </a:cubicBezTo>
                    <a:cubicBezTo>
                      <a:pt x="1545" y="1015"/>
                      <a:pt x="1277" y="2453"/>
                      <a:pt x="709" y="3660"/>
                    </a:cubicBezTo>
                    <a:cubicBezTo>
                      <a:pt x="199" y="4736"/>
                      <a:pt x="1" y="5766"/>
                      <a:pt x="115" y="6723"/>
                    </a:cubicBezTo>
                    <a:cubicBezTo>
                      <a:pt x="209" y="7491"/>
                      <a:pt x="508" y="8206"/>
                      <a:pt x="1007" y="8848"/>
                    </a:cubicBezTo>
                    <a:cubicBezTo>
                      <a:pt x="1010" y="8855"/>
                      <a:pt x="1017" y="8858"/>
                      <a:pt x="1024" y="8858"/>
                    </a:cubicBezTo>
                    <a:cubicBezTo>
                      <a:pt x="1028" y="8856"/>
                      <a:pt x="1033" y="8855"/>
                      <a:pt x="1036" y="8853"/>
                    </a:cubicBezTo>
                    <a:cubicBezTo>
                      <a:pt x="1046" y="8845"/>
                      <a:pt x="1048" y="8832"/>
                      <a:pt x="1040" y="8822"/>
                    </a:cubicBezTo>
                    <a:cubicBezTo>
                      <a:pt x="547" y="8186"/>
                      <a:pt x="250" y="7479"/>
                      <a:pt x="158" y="6719"/>
                    </a:cubicBezTo>
                    <a:cubicBezTo>
                      <a:pt x="44" y="5769"/>
                      <a:pt x="242" y="4747"/>
                      <a:pt x="747" y="3678"/>
                    </a:cubicBezTo>
                    <a:cubicBezTo>
                      <a:pt x="1319" y="2467"/>
                      <a:pt x="1588" y="1024"/>
                      <a:pt x="1712" y="25"/>
                    </a:cubicBezTo>
                    <a:cubicBezTo>
                      <a:pt x="1713" y="13"/>
                      <a:pt x="1705" y="2"/>
                      <a:pt x="1693" y="1"/>
                    </a:cubicBezTo>
                    <a:cubicBezTo>
                      <a:pt x="1692" y="1"/>
                      <a:pt x="1691" y="1"/>
                      <a:pt x="1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8"/>
              <p:cNvSpPr/>
              <p:nvPr/>
            </p:nvSpPr>
            <p:spPr>
              <a:xfrm>
                <a:off x="3502825" y="2985850"/>
                <a:ext cx="17575" cy="63175"/>
              </a:xfrm>
              <a:custGeom>
                <a:avLst/>
                <a:gdLst/>
                <a:ahLst/>
                <a:cxnLst/>
                <a:rect l="l" t="t" r="r" b="b"/>
                <a:pathLst>
                  <a:path w="703" h="2527" extrusionOk="0">
                    <a:moveTo>
                      <a:pt x="475" y="1"/>
                    </a:moveTo>
                    <a:cubicBezTo>
                      <a:pt x="366" y="280"/>
                      <a:pt x="1" y="1311"/>
                      <a:pt x="41" y="2294"/>
                    </a:cubicBezTo>
                    <a:lnTo>
                      <a:pt x="385" y="2526"/>
                    </a:lnTo>
                    <a:cubicBezTo>
                      <a:pt x="383" y="2510"/>
                      <a:pt x="380" y="2491"/>
                      <a:pt x="379" y="2474"/>
                    </a:cubicBezTo>
                    <a:cubicBezTo>
                      <a:pt x="379" y="2473"/>
                      <a:pt x="379" y="2471"/>
                      <a:pt x="379" y="2470"/>
                    </a:cubicBezTo>
                    <a:cubicBezTo>
                      <a:pt x="376" y="2453"/>
                      <a:pt x="374" y="2435"/>
                      <a:pt x="372" y="2416"/>
                    </a:cubicBezTo>
                    <a:cubicBezTo>
                      <a:pt x="371" y="2398"/>
                      <a:pt x="368" y="2380"/>
                      <a:pt x="366" y="2360"/>
                    </a:cubicBezTo>
                    <a:cubicBezTo>
                      <a:pt x="365" y="2338"/>
                      <a:pt x="363" y="2317"/>
                      <a:pt x="362" y="2296"/>
                    </a:cubicBezTo>
                    <a:cubicBezTo>
                      <a:pt x="362" y="2283"/>
                      <a:pt x="360" y="2271"/>
                      <a:pt x="360" y="2259"/>
                    </a:cubicBezTo>
                    <a:cubicBezTo>
                      <a:pt x="359" y="2234"/>
                      <a:pt x="357" y="2210"/>
                      <a:pt x="357" y="2185"/>
                    </a:cubicBezTo>
                    <a:cubicBezTo>
                      <a:pt x="356" y="2173"/>
                      <a:pt x="356" y="2159"/>
                      <a:pt x="356" y="2146"/>
                    </a:cubicBezTo>
                    <a:cubicBezTo>
                      <a:pt x="353" y="2039"/>
                      <a:pt x="356" y="1926"/>
                      <a:pt x="363" y="1809"/>
                    </a:cubicBezTo>
                    <a:cubicBezTo>
                      <a:pt x="365" y="1789"/>
                      <a:pt x="366" y="1770"/>
                      <a:pt x="369" y="1748"/>
                    </a:cubicBezTo>
                    <a:cubicBezTo>
                      <a:pt x="369" y="1742"/>
                      <a:pt x="371" y="1737"/>
                      <a:pt x="371" y="1731"/>
                    </a:cubicBezTo>
                    <a:cubicBezTo>
                      <a:pt x="374" y="1707"/>
                      <a:pt x="377" y="1682"/>
                      <a:pt x="382" y="1656"/>
                    </a:cubicBezTo>
                    <a:cubicBezTo>
                      <a:pt x="383" y="1650"/>
                      <a:pt x="383" y="1643"/>
                      <a:pt x="385" y="1637"/>
                    </a:cubicBezTo>
                    <a:cubicBezTo>
                      <a:pt x="389" y="1614"/>
                      <a:pt x="392" y="1589"/>
                      <a:pt x="398" y="1565"/>
                    </a:cubicBezTo>
                    <a:cubicBezTo>
                      <a:pt x="400" y="1552"/>
                      <a:pt x="403" y="1540"/>
                      <a:pt x="405" y="1527"/>
                    </a:cubicBezTo>
                    <a:cubicBezTo>
                      <a:pt x="406" y="1523"/>
                      <a:pt x="406" y="1520"/>
                      <a:pt x="408" y="1517"/>
                    </a:cubicBezTo>
                    <a:cubicBezTo>
                      <a:pt x="409" y="1508"/>
                      <a:pt x="411" y="1499"/>
                      <a:pt x="412" y="1491"/>
                    </a:cubicBezTo>
                    <a:cubicBezTo>
                      <a:pt x="417" y="1473"/>
                      <a:pt x="420" y="1455"/>
                      <a:pt x="424" y="1435"/>
                    </a:cubicBezTo>
                    <a:cubicBezTo>
                      <a:pt x="426" y="1426"/>
                      <a:pt x="429" y="1416"/>
                      <a:pt x="431" y="1407"/>
                    </a:cubicBezTo>
                    <a:cubicBezTo>
                      <a:pt x="441" y="1360"/>
                      <a:pt x="452" y="1311"/>
                      <a:pt x="464" y="1262"/>
                    </a:cubicBezTo>
                    <a:cubicBezTo>
                      <a:pt x="469" y="1242"/>
                      <a:pt x="473" y="1222"/>
                      <a:pt x="478" y="1201"/>
                    </a:cubicBezTo>
                    <a:cubicBezTo>
                      <a:pt x="501" y="1111"/>
                      <a:pt x="524" y="1019"/>
                      <a:pt x="547" y="926"/>
                    </a:cubicBezTo>
                    <a:cubicBezTo>
                      <a:pt x="551" y="910"/>
                      <a:pt x="554" y="897"/>
                      <a:pt x="557" y="881"/>
                    </a:cubicBezTo>
                    <a:cubicBezTo>
                      <a:pt x="570" y="834"/>
                      <a:pt x="580" y="787"/>
                      <a:pt x="593" y="739"/>
                    </a:cubicBezTo>
                    <a:cubicBezTo>
                      <a:pt x="599" y="710"/>
                      <a:pt x="606" y="681"/>
                      <a:pt x="613" y="652"/>
                    </a:cubicBezTo>
                    <a:cubicBezTo>
                      <a:pt x="613" y="649"/>
                      <a:pt x="613" y="647"/>
                      <a:pt x="614" y="646"/>
                    </a:cubicBezTo>
                    <a:cubicBezTo>
                      <a:pt x="617" y="629"/>
                      <a:pt x="622" y="612"/>
                      <a:pt x="625" y="595"/>
                    </a:cubicBezTo>
                    <a:cubicBezTo>
                      <a:pt x="632" y="562"/>
                      <a:pt x="640" y="528"/>
                      <a:pt x="646" y="495"/>
                    </a:cubicBezTo>
                    <a:cubicBezTo>
                      <a:pt x="646" y="491"/>
                      <a:pt x="648" y="487"/>
                      <a:pt x="648" y="484"/>
                    </a:cubicBezTo>
                    <a:cubicBezTo>
                      <a:pt x="652" y="469"/>
                      <a:pt x="655" y="452"/>
                      <a:pt x="658" y="436"/>
                    </a:cubicBezTo>
                    <a:cubicBezTo>
                      <a:pt x="658" y="433"/>
                      <a:pt x="658" y="432"/>
                      <a:pt x="658" y="429"/>
                    </a:cubicBezTo>
                    <a:cubicBezTo>
                      <a:pt x="666" y="392"/>
                      <a:pt x="672" y="357"/>
                      <a:pt x="678" y="322"/>
                    </a:cubicBezTo>
                    <a:cubicBezTo>
                      <a:pt x="681" y="305"/>
                      <a:pt x="683" y="288"/>
                      <a:pt x="686" y="271"/>
                    </a:cubicBezTo>
                    <a:cubicBezTo>
                      <a:pt x="690" y="236"/>
                      <a:pt x="695" y="204"/>
                      <a:pt x="698" y="172"/>
                    </a:cubicBezTo>
                    <a:cubicBezTo>
                      <a:pt x="700" y="155"/>
                      <a:pt x="701" y="138"/>
                      <a:pt x="703" y="123"/>
                    </a:cubicBezTo>
                    <a:lnTo>
                      <a:pt x="475" y="1"/>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8"/>
              <p:cNvSpPr/>
              <p:nvPr/>
            </p:nvSpPr>
            <p:spPr>
              <a:xfrm>
                <a:off x="2976800" y="3567200"/>
                <a:ext cx="194150" cy="6800"/>
              </a:xfrm>
              <a:custGeom>
                <a:avLst/>
                <a:gdLst/>
                <a:ahLst/>
                <a:cxnLst/>
                <a:rect l="l" t="t" r="r" b="b"/>
                <a:pathLst>
                  <a:path w="7766" h="272" extrusionOk="0">
                    <a:moveTo>
                      <a:pt x="0" y="1"/>
                    </a:moveTo>
                    <a:cubicBezTo>
                      <a:pt x="26" y="163"/>
                      <a:pt x="69" y="271"/>
                      <a:pt x="69" y="271"/>
                    </a:cubicBezTo>
                    <a:lnTo>
                      <a:pt x="7600" y="271"/>
                    </a:lnTo>
                    <a:cubicBezTo>
                      <a:pt x="7600" y="271"/>
                      <a:pt x="7675" y="161"/>
                      <a:pt x="7765"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8"/>
              <p:cNvSpPr/>
              <p:nvPr/>
            </p:nvSpPr>
            <p:spPr>
              <a:xfrm>
                <a:off x="3615175" y="3251725"/>
                <a:ext cx="252125" cy="179100"/>
              </a:xfrm>
              <a:custGeom>
                <a:avLst/>
                <a:gdLst/>
                <a:ahLst/>
                <a:cxnLst/>
                <a:rect l="l" t="t" r="r" b="b"/>
                <a:pathLst>
                  <a:path w="10085" h="7164" extrusionOk="0">
                    <a:moveTo>
                      <a:pt x="4307" y="0"/>
                    </a:moveTo>
                    <a:lnTo>
                      <a:pt x="4307" y="0"/>
                    </a:lnTo>
                    <a:cubicBezTo>
                      <a:pt x="5799" y="2249"/>
                      <a:pt x="4781" y="5303"/>
                      <a:pt x="2236" y="6205"/>
                    </a:cubicBezTo>
                    <a:lnTo>
                      <a:pt x="0" y="6997"/>
                    </a:lnTo>
                    <a:cubicBezTo>
                      <a:pt x="49" y="7053"/>
                      <a:pt x="100" y="7108"/>
                      <a:pt x="147" y="7163"/>
                    </a:cubicBezTo>
                    <a:cubicBezTo>
                      <a:pt x="3486" y="6737"/>
                      <a:pt x="7506" y="6203"/>
                      <a:pt x="10085" y="5798"/>
                    </a:cubicBezTo>
                    <a:cubicBezTo>
                      <a:pt x="8848" y="5244"/>
                      <a:pt x="8253" y="4286"/>
                      <a:pt x="7928" y="3361"/>
                    </a:cubicBezTo>
                    <a:cubicBezTo>
                      <a:pt x="7510" y="2970"/>
                      <a:pt x="7056" y="2546"/>
                      <a:pt x="6576" y="2100"/>
                    </a:cubicBezTo>
                    <a:cubicBezTo>
                      <a:pt x="6489" y="2019"/>
                      <a:pt x="6400" y="1936"/>
                      <a:pt x="6310" y="1852"/>
                    </a:cubicBezTo>
                    <a:cubicBezTo>
                      <a:pt x="5674" y="1262"/>
                      <a:pt x="4997" y="635"/>
                      <a:pt x="4307" y="0"/>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8"/>
              <p:cNvSpPr/>
              <p:nvPr/>
            </p:nvSpPr>
            <p:spPr>
              <a:xfrm>
                <a:off x="3832850" y="2600350"/>
                <a:ext cx="180400" cy="139375"/>
              </a:xfrm>
              <a:custGeom>
                <a:avLst/>
                <a:gdLst/>
                <a:ahLst/>
                <a:cxnLst/>
                <a:rect l="l" t="t" r="r" b="b"/>
                <a:pathLst>
                  <a:path w="7216" h="5575" extrusionOk="0">
                    <a:moveTo>
                      <a:pt x="2769" y="1"/>
                    </a:moveTo>
                    <a:cubicBezTo>
                      <a:pt x="2482" y="1"/>
                      <a:pt x="2187" y="60"/>
                      <a:pt x="1907" y="149"/>
                    </a:cubicBezTo>
                    <a:cubicBezTo>
                      <a:pt x="947" y="455"/>
                      <a:pt x="210" y="1247"/>
                      <a:pt x="13" y="2234"/>
                    </a:cubicBezTo>
                    <a:cubicBezTo>
                      <a:pt x="8" y="2256"/>
                      <a:pt x="5" y="2277"/>
                      <a:pt x="0" y="2297"/>
                    </a:cubicBezTo>
                    <a:cubicBezTo>
                      <a:pt x="130" y="2431"/>
                      <a:pt x="265" y="2557"/>
                      <a:pt x="404" y="2673"/>
                    </a:cubicBezTo>
                    <a:cubicBezTo>
                      <a:pt x="2110" y="4104"/>
                      <a:pt x="4484" y="4339"/>
                      <a:pt x="4484" y="4339"/>
                    </a:cubicBezTo>
                    <a:cubicBezTo>
                      <a:pt x="4484" y="4339"/>
                      <a:pt x="4325" y="4644"/>
                      <a:pt x="4114" y="5109"/>
                    </a:cubicBezTo>
                    <a:cubicBezTo>
                      <a:pt x="4082" y="5176"/>
                      <a:pt x="4102" y="5258"/>
                      <a:pt x="4162" y="5304"/>
                    </a:cubicBezTo>
                    <a:cubicBezTo>
                      <a:pt x="4480" y="5550"/>
                      <a:pt x="4686" y="5575"/>
                      <a:pt x="4686" y="5575"/>
                    </a:cubicBezTo>
                    <a:cubicBezTo>
                      <a:pt x="4685" y="5567"/>
                      <a:pt x="4683" y="5561"/>
                      <a:pt x="4683" y="5553"/>
                    </a:cubicBezTo>
                    <a:cubicBezTo>
                      <a:pt x="4682" y="5552"/>
                      <a:pt x="4682" y="5550"/>
                      <a:pt x="4682" y="5549"/>
                    </a:cubicBezTo>
                    <a:cubicBezTo>
                      <a:pt x="4680" y="5541"/>
                      <a:pt x="4680" y="5535"/>
                      <a:pt x="4679" y="5527"/>
                    </a:cubicBezTo>
                    <a:cubicBezTo>
                      <a:pt x="4679" y="5520"/>
                      <a:pt x="4677" y="5512"/>
                      <a:pt x="4677" y="5503"/>
                    </a:cubicBezTo>
                    <a:cubicBezTo>
                      <a:pt x="4674" y="5488"/>
                      <a:pt x="4674" y="5471"/>
                      <a:pt x="4673" y="5456"/>
                    </a:cubicBezTo>
                    <a:cubicBezTo>
                      <a:pt x="4673" y="5449"/>
                      <a:pt x="4673" y="5445"/>
                      <a:pt x="4673" y="5439"/>
                    </a:cubicBezTo>
                    <a:cubicBezTo>
                      <a:pt x="4671" y="5431"/>
                      <a:pt x="4671" y="5422"/>
                      <a:pt x="4671" y="5413"/>
                    </a:cubicBezTo>
                    <a:cubicBezTo>
                      <a:pt x="4671" y="5402"/>
                      <a:pt x="4671" y="5391"/>
                      <a:pt x="4671" y="5382"/>
                    </a:cubicBezTo>
                    <a:cubicBezTo>
                      <a:pt x="4671" y="5076"/>
                      <a:pt x="4778" y="4739"/>
                      <a:pt x="4994" y="4433"/>
                    </a:cubicBezTo>
                    <a:cubicBezTo>
                      <a:pt x="5061" y="4335"/>
                      <a:pt x="5137" y="4248"/>
                      <a:pt x="5217" y="4170"/>
                    </a:cubicBezTo>
                    <a:cubicBezTo>
                      <a:pt x="5498" y="3896"/>
                      <a:pt x="5840" y="3744"/>
                      <a:pt x="6149" y="3744"/>
                    </a:cubicBezTo>
                    <a:cubicBezTo>
                      <a:pt x="6319" y="3744"/>
                      <a:pt x="6478" y="3790"/>
                      <a:pt x="6614" y="3885"/>
                    </a:cubicBezTo>
                    <a:cubicBezTo>
                      <a:pt x="6811" y="4025"/>
                      <a:pt x="6926" y="4246"/>
                      <a:pt x="6957" y="4503"/>
                    </a:cubicBezTo>
                    <a:lnTo>
                      <a:pt x="6957" y="4505"/>
                    </a:lnTo>
                    <a:cubicBezTo>
                      <a:pt x="7216" y="3610"/>
                      <a:pt x="6555" y="2981"/>
                      <a:pt x="4742" y="2981"/>
                    </a:cubicBezTo>
                    <a:cubicBezTo>
                      <a:pt x="4382" y="2981"/>
                      <a:pt x="3977" y="3006"/>
                      <a:pt x="3524" y="3058"/>
                    </a:cubicBezTo>
                    <a:cubicBezTo>
                      <a:pt x="3332" y="3081"/>
                      <a:pt x="3170" y="3091"/>
                      <a:pt x="3037" y="3091"/>
                    </a:cubicBezTo>
                    <a:cubicBezTo>
                      <a:pt x="1148" y="3091"/>
                      <a:pt x="4780" y="976"/>
                      <a:pt x="3627" y="234"/>
                    </a:cubicBezTo>
                    <a:cubicBezTo>
                      <a:pt x="3366" y="67"/>
                      <a:pt x="3072" y="1"/>
                      <a:pt x="2769"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8"/>
              <p:cNvSpPr/>
              <p:nvPr/>
            </p:nvSpPr>
            <p:spPr>
              <a:xfrm>
                <a:off x="3990125" y="2724375"/>
                <a:ext cx="163925" cy="168625"/>
              </a:xfrm>
              <a:custGeom>
                <a:avLst/>
                <a:gdLst/>
                <a:ahLst/>
                <a:cxnLst/>
                <a:rect l="l" t="t" r="r" b="b"/>
                <a:pathLst>
                  <a:path w="6557" h="6745" extrusionOk="0">
                    <a:moveTo>
                      <a:pt x="638" y="1"/>
                    </a:moveTo>
                    <a:cubicBezTo>
                      <a:pt x="591" y="215"/>
                      <a:pt x="496" y="433"/>
                      <a:pt x="352" y="637"/>
                    </a:cubicBezTo>
                    <a:cubicBezTo>
                      <a:pt x="248" y="784"/>
                      <a:pt x="129" y="909"/>
                      <a:pt x="1" y="1011"/>
                    </a:cubicBezTo>
                    <a:cubicBezTo>
                      <a:pt x="184" y="1728"/>
                      <a:pt x="621" y="2843"/>
                      <a:pt x="910" y="3548"/>
                    </a:cubicBezTo>
                    <a:cubicBezTo>
                      <a:pt x="1187" y="3592"/>
                      <a:pt x="1314" y="3716"/>
                      <a:pt x="1335" y="3824"/>
                    </a:cubicBezTo>
                    <a:lnTo>
                      <a:pt x="2043" y="5217"/>
                    </a:lnTo>
                    <a:cubicBezTo>
                      <a:pt x="3832" y="5820"/>
                      <a:pt x="5080" y="6439"/>
                      <a:pt x="5648" y="6745"/>
                    </a:cubicBezTo>
                    <a:cubicBezTo>
                      <a:pt x="6235" y="5864"/>
                      <a:pt x="6509" y="5051"/>
                      <a:pt x="6556" y="4320"/>
                    </a:cubicBezTo>
                    <a:lnTo>
                      <a:pt x="6556" y="4320"/>
                    </a:lnTo>
                    <a:cubicBezTo>
                      <a:pt x="5935" y="5021"/>
                      <a:pt x="5294" y="5300"/>
                      <a:pt x="4668" y="5300"/>
                    </a:cubicBezTo>
                    <a:cubicBezTo>
                      <a:pt x="2662" y="5300"/>
                      <a:pt x="823" y="2436"/>
                      <a:pt x="372" y="1444"/>
                    </a:cubicBezTo>
                    <a:cubicBezTo>
                      <a:pt x="598" y="886"/>
                      <a:pt x="638" y="1"/>
                      <a:pt x="638"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8"/>
              <p:cNvSpPr/>
              <p:nvPr/>
            </p:nvSpPr>
            <p:spPr>
              <a:xfrm>
                <a:off x="3618275" y="3396125"/>
                <a:ext cx="249650" cy="35225"/>
              </a:xfrm>
              <a:custGeom>
                <a:avLst/>
                <a:gdLst/>
                <a:ahLst/>
                <a:cxnLst/>
                <a:rect l="l" t="t" r="r" b="b"/>
                <a:pathLst>
                  <a:path w="9986" h="1409" extrusionOk="0">
                    <a:moveTo>
                      <a:pt x="9961" y="0"/>
                    </a:moveTo>
                    <a:cubicBezTo>
                      <a:pt x="9960" y="0"/>
                      <a:pt x="9959" y="0"/>
                      <a:pt x="9958" y="1"/>
                    </a:cubicBezTo>
                    <a:cubicBezTo>
                      <a:pt x="7238" y="427"/>
                      <a:pt x="3053" y="979"/>
                      <a:pt x="22" y="1366"/>
                    </a:cubicBezTo>
                    <a:cubicBezTo>
                      <a:pt x="9" y="1367"/>
                      <a:pt x="0" y="1378"/>
                      <a:pt x="2" y="1390"/>
                    </a:cubicBezTo>
                    <a:cubicBezTo>
                      <a:pt x="3" y="1401"/>
                      <a:pt x="12" y="1409"/>
                      <a:pt x="23" y="1409"/>
                    </a:cubicBezTo>
                    <a:lnTo>
                      <a:pt x="26" y="1409"/>
                    </a:lnTo>
                    <a:cubicBezTo>
                      <a:pt x="3058" y="1022"/>
                      <a:pt x="7244" y="470"/>
                      <a:pt x="9965" y="43"/>
                    </a:cubicBezTo>
                    <a:cubicBezTo>
                      <a:pt x="9976" y="42"/>
                      <a:pt x="9985" y="31"/>
                      <a:pt x="9982" y="19"/>
                    </a:cubicBezTo>
                    <a:cubicBezTo>
                      <a:pt x="9981" y="8"/>
                      <a:pt x="9972" y="0"/>
                      <a:pt x="9961" y="0"/>
                    </a:cubicBezTo>
                    <a:close/>
                  </a:path>
                </a:pathLst>
              </a:custGeom>
              <a:solidFill>
                <a:srgbClr val="3F5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8"/>
              <p:cNvSpPr/>
              <p:nvPr/>
            </p:nvSpPr>
            <p:spPr>
              <a:xfrm>
                <a:off x="3346475" y="2915025"/>
                <a:ext cx="29975" cy="23075"/>
              </a:xfrm>
              <a:custGeom>
                <a:avLst/>
                <a:gdLst/>
                <a:ahLst/>
                <a:cxnLst/>
                <a:rect l="l" t="t" r="r" b="b"/>
                <a:pathLst>
                  <a:path w="1199" h="923" extrusionOk="0">
                    <a:moveTo>
                      <a:pt x="341" y="56"/>
                    </a:moveTo>
                    <a:cubicBezTo>
                      <a:pt x="386" y="56"/>
                      <a:pt x="428" y="68"/>
                      <a:pt x="467" y="92"/>
                    </a:cubicBezTo>
                    <a:lnTo>
                      <a:pt x="1008" y="446"/>
                    </a:lnTo>
                    <a:cubicBezTo>
                      <a:pt x="1014" y="449"/>
                      <a:pt x="1020" y="453"/>
                      <a:pt x="1025" y="458"/>
                    </a:cubicBezTo>
                    <a:cubicBezTo>
                      <a:pt x="1113" y="528"/>
                      <a:pt x="1138" y="650"/>
                      <a:pt x="1084" y="750"/>
                    </a:cubicBezTo>
                    <a:cubicBezTo>
                      <a:pt x="1043" y="825"/>
                      <a:pt x="963" y="869"/>
                      <a:pt x="882" y="869"/>
                    </a:cubicBezTo>
                    <a:cubicBezTo>
                      <a:pt x="850" y="869"/>
                      <a:pt x="817" y="862"/>
                      <a:pt x="786" y="848"/>
                    </a:cubicBezTo>
                    <a:lnTo>
                      <a:pt x="199" y="577"/>
                    </a:lnTo>
                    <a:cubicBezTo>
                      <a:pt x="139" y="550"/>
                      <a:pt x="97" y="501"/>
                      <a:pt x="77" y="439"/>
                    </a:cubicBezTo>
                    <a:cubicBezTo>
                      <a:pt x="57" y="378"/>
                      <a:pt x="63" y="313"/>
                      <a:pt x="94" y="256"/>
                    </a:cubicBezTo>
                    <a:lnTo>
                      <a:pt x="139" y="175"/>
                    </a:lnTo>
                    <a:cubicBezTo>
                      <a:pt x="170" y="118"/>
                      <a:pt x="222" y="79"/>
                      <a:pt x="285" y="62"/>
                    </a:cubicBezTo>
                    <a:cubicBezTo>
                      <a:pt x="303" y="57"/>
                      <a:pt x="323" y="56"/>
                      <a:pt x="341" y="56"/>
                    </a:cubicBezTo>
                    <a:close/>
                    <a:moveTo>
                      <a:pt x="342" y="1"/>
                    </a:moveTo>
                    <a:cubicBezTo>
                      <a:pt x="319" y="1"/>
                      <a:pt x="296" y="4"/>
                      <a:pt x="272" y="10"/>
                    </a:cubicBezTo>
                    <a:cubicBezTo>
                      <a:pt x="196" y="28"/>
                      <a:pt x="130" y="79"/>
                      <a:pt x="92" y="147"/>
                    </a:cubicBezTo>
                    <a:lnTo>
                      <a:pt x="46" y="230"/>
                    </a:lnTo>
                    <a:cubicBezTo>
                      <a:pt x="8" y="300"/>
                      <a:pt x="0" y="380"/>
                      <a:pt x="25" y="456"/>
                    </a:cubicBezTo>
                    <a:cubicBezTo>
                      <a:pt x="49" y="531"/>
                      <a:pt x="104" y="592"/>
                      <a:pt x="176" y="626"/>
                    </a:cubicBezTo>
                    <a:lnTo>
                      <a:pt x="763" y="897"/>
                    </a:lnTo>
                    <a:cubicBezTo>
                      <a:pt x="801" y="913"/>
                      <a:pt x="841" y="923"/>
                      <a:pt x="881" y="923"/>
                    </a:cubicBezTo>
                    <a:cubicBezTo>
                      <a:pt x="982" y="923"/>
                      <a:pt x="1080" y="869"/>
                      <a:pt x="1132" y="776"/>
                    </a:cubicBezTo>
                    <a:cubicBezTo>
                      <a:pt x="1199" y="654"/>
                      <a:pt x="1168" y="502"/>
                      <a:pt x="1058" y="415"/>
                    </a:cubicBezTo>
                    <a:cubicBezTo>
                      <a:pt x="1052" y="410"/>
                      <a:pt x="1045" y="404"/>
                      <a:pt x="1037" y="400"/>
                    </a:cubicBezTo>
                    <a:lnTo>
                      <a:pt x="496" y="47"/>
                    </a:lnTo>
                    <a:cubicBezTo>
                      <a:pt x="450" y="17"/>
                      <a:pt x="396" y="1"/>
                      <a:pt x="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8"/>
              <p:cNvSpPr/>
              <p:nvPr/>
            </p:nvSpPr>
            <p:spPr>
              <a:xfrm>
                <a:off x="3353725" y="2900700"/>
                <a:ext cx="30875" cy="26975"/>
              </a:xfrm>
              <a:custGeom>
                <a:avLst/>
                <a:gdLst/>
                <a:ahLst/>
                <a:cxnLst/>
                <a:rect l="l" t="t" r="r" b="b"/>
                <a:pathLst>
                  <a:path w="1235" h="1079" extrusionOk="0">
                    <a:moveTo>
                      <a:pt x="378" y="54"/>
                    </a:moveTo>
                    <a:cubicBezTo>
                      <a:pt x="440" y="54"/>
                      <a:pt x="499" y="77"/>
                      <a:pt x="545" y="118"/>
                    </a:cubicBezTo>
                    <a:lnTo>
                      <a:pt x="1065" y="586"/>
                    </a:lnTo>
                    <a:cubicBezTo>
                      <a:pt x="1161" y="673"/>
                      <a:pt x="1175" y="823"/>
                      <a:pt x="1094" y="927"/>
                    </a:cubicBezTo>
                    <a:cubicBezTo>
                      <a:pt x="1045" y="990"/>
                      <a:pt x="972" y="1024"/>
                      <a:pt x="897" y="1024"/>
                    </a:cubicBezTo>
                    <a:cubicBezTo>
                      <a:pt x="852" y="1024"/>
                      <a:pt x="806" y="1012"/>
                      <a:pt x="765" y="987"/>
                    </a:cubicBezTo>
                    <a:cubicBezTo>
                      <a:pt x="762" y="985"/>
                      <a:pt x="761" y="983"/>
                      <a:pt x="758" y="982"/>
                    </a:cubicBezTo>
                    <a:lnTo>
                      <a:pt x="177" y="595"/>
                    </a:lnTo>
                    <a:cubicBezTo>
                      <a:pt x="117" y="555"/>
                      <a:pt x="79" y="496"/>
                      <a:pt x="68" y="425"/>
                    </a:cubicBezTo>
                    <a:cubicBezTo>
                      <a:pt x="56" y="357"/>
                      <a:pt x="73" y="288"/>
                      <a:pt x="117" y="231"/>
                    </a:cubicBezTo>
                    <a:lnTo>
                      <a:pt x="180" y="152"/>
                    </a:lnTo>
                    <a:cubicBezTo>
                      <a:pt x="223" y="95"/>
                      <a:pt x="285" y="62"/>
                      <a:pt x="356" y="55"/>
                    </a:cubicBezTo>
                    <a:cubicBezTo>
                      <a:pt x="363" y="54"/>
                      <a:pt x="371" y="54"/>
                      <a:pt x="378" y="54"/>
                    </a:cubicBezTo>
                    <a:close/>
                    <a:moveTo>
                      <a:pt x="379" y="1"/>
                    </a:moveTo>
                    <a:cubicBezTo>
                      <a:pt x="369" y="1"/>
                      <a:pt x="360" y="1"/>
                      <a:pt x="351" y="2"/>
                    </a:cubicBezTo>
                    <a:cubicBezTo>
                      <a:pt x="267" y="10"/>
                      <a:pt x="189" y="52"/>
                      <a:pt x="137" y="118"/>
                    </a:cubicBezTo>
                    <a:lnTo>
                      <a:pt x="74" y="199"/>
                    </a:lnTo>
                    <a:cubicBezTo>
                      <a:pt x="22" y="265"/>
                      <a:pt x="1" y="352"/>
                      <a:pt x="15" y="435"/>
                    </a:cubicBezTo>
                    <a:cubicBezTo>
                      <a:pt x="28" y="519"/>
                      <a:pt x="74" y="592"/>
                      <a:pt x="146" y="639"/>
                    </a:cubicBezTo>
                    <a:lnTo>
                      <a:pt x="729" y="1026"/>
                    </a:lnTo>
                    <a:lnTo>
                      <a:pt x="738" y="1032"/>
                    </a:lnTo>
                    <a:cubicBezTo>
                      <a:pt x="787" y="1063"/>
                      <a:pt x="842" y="1078"/>
                      <a:pt x="897" y="1078"/>
                    </a:cubicBezTo>
                    <a:cubicBezTo>
                      <a:pt x="987" y="1078"/>
                      <a:pt x="1077" y="1037"/>
                      <a:pt x="1137" y="959"/>
                    </a:cubicBezTo>
                    <a:cubicBezTo>
                      <a:pt x="1235" y="834"/>
                      <a:pt x="1219" y="652"/>
                      <a:pt x="1100" y="546"/>
                    </a:cubicBezTo>
                    <a:lnTo>
                      <a:pt x="582" y="78"/>
                    </a:lnTo>
                    <a:cubicBezTo>
                      <a:pt x="526" y="28"/>
                      <a:pt x="453" y="1"/>
                      <a:pt x="3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8"/>
              <p:cNvSpPr/>
              <p:nvPr/>
            </p:nvSpPr>
            <p:spPr>
              <a:xfrm>
                <a:off x="3364750" y="2888275"/>
                <a:ext cx="29150" cy="29025"/>
              </a:xfrm>
              <a:custGeom>
                <a:avLst/>
                <a:gdLst/>
                <a:ahLst/>
                <a:cxnLst/>
                <a:rect l="l" t="t" r="r" b="b"/>
                <a:pathLst>
                  <a:path w="1166" h="1161" extrusionOk="0">
                    <a:moveTo>
                      <a:pt x="398" y="54"/>
                    </a:moveTo>
                    <a:cubicBezTo>
                      <a:pt x="469" y="59"/>
                      <a:pt x="534" y="91"/>
                      <a:pt x="580" y="146"/>
                    </a:cubicBezTo>
                    <a:lnTo>
                      <a:pt x="1037" y="688"/>
                    </a:lnTo>
                    <a:cubicBezTo>
                      <a:pt x="1064" y="721"/>
                      <a:pt x="1083" y="760"/>
                      <a:pt x="1092" y="802"/>
                    </a:cubicBezTo>
                    <a:cubicBezTo>
                      <a:pt x="1109" y="887"/>
                      <a:pt x="1083" y="974"/>
                      <a:pt x="1020" y="1036"/>
                    </a:cubicBezTo>
                    <a:cubicBezTo>
                      <a:pt x="970" y="1083"/>
                      <a:pt x="906" y="1107"/>
                      <a:pt x="841" y="1107"/>
                    </a:cubicBezTo>
                    <a:cubicBezTo>
                      <a:pt x="781" y="1107"/>
                      <a:pt x="720" y="1086"/>
                      <a:pt x="671" y="1043"/>
                    </a:cubicBezTo>
                    <a:lnTo>
                      <a:pt x="141" y="572"/>
                    </a:lnTo>
                    <a:cubicBezTo>
                      <a:pt x="87" y="525"/>
                      <a:pt x="57" y="459"/>
                      <a:pt x="55" y="387"/>
                    </a:cubicBezTo>
                    <a:cubicBezTo>
                      <a:pt x="54" y="315"/>
                      <a:pt x="81" y="248"/>
                      <a:pt x="133" y="199"/>
                    </a:cubicBezTo>
                    <a:lnTo>
                      <a:pt x="207" y="127"/>
                    </a:lnTo>
                    <a:cubicBezTo>
                      <a:pt x="255" y="80"/>
                      <a:pt x="318" y="54"/>
                      <a:pt x="384" y="54"/>
                    </a:cubicBezTo>
                    <a:close/>
                    <a:moveTo>
                      <a:pt x="389" y="0"/>
                    </a:moveTo>
                    <a:cubicBezTo>
                      <a:pt x="307" y="0"/>
                      <a:pt x="228" y="31"/>
                      <a:pt x="168" y="88"/>
                    </a:cubicBezTo>
                    <a:lnTo>
                      <a:pt x="95" y="161"/>
                    </a:lnTo>
                    <a:cubicBezTo>
                      <a:pt x="34" y="221"/>
                      <a:pt x="0" y="303"/>
                      <a:pt x="2" y="389"/>
                    </a:cubicBezTo>
                    <a:cubicBezTo>
                      <a:pt x="3" y="474"/>
                      <a:pt x="41" y="557"/>
                      <a:pt x="106" y="614"/>
                    </a:cubicBezTo>
                    <a:lnTo>
                      <a:pt x="636" y="1083"/>
                    </a:lnTo>
                    <a:cubicBezTo>
                      <a:pt x="694" y="1135"/>
                      <a:pt x="768" y="1161"/>
                      <a:pt x="841" y="1161"/>
                    </a:cubicBezTo>
                    <a:cubicBezTo>
                      <a:pt x="919" y="1161"/>
                      <a:pt x="997" y="1132"/>
                      <a:pt x="1057" y="1074"/>
                    </a:cubicBezTo>
                    <a:cubicBezTo>
                      <a:pt x="1133" y="1000"/>
                      <a:pt x="1165" y="895"/>
                      <a:pt x="1145" y="791"/>
                    </a:cubicBezTo>
                    <a:cubicBezTo>
                      <a:pt x="1135" y="740"/>
                      <a:pt x="1112" y="693"/>
                      <a:pt x="1078" y="653"/>
                    </a:cubicBezTo>
                    <a:lnTo>
                      <a:pt x="621" y="111"/>
                    </a:lnTo>
                    <a:cubicBezTo>
                      <a:pt x="566" y="45"/>
                      <a:pt x="486" y="5"/>
                      <a:pt x="401" y="1"/>
                    </a:cubicBezTo>
                    <a:cubicBezTo>
                      <a:pt x="397" y="0"/>
                      <a:pt x="393"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8"/>
              <p:cNvSpPr/>
              <p:nvPr/>
            </p:nvSpPr>
            <p:spPr>
              <a:xfrm>
                <a:off x="3373100" y="2886875"/>
                <a:ext cx="51975" cy="81575"/>
              </a:xfrm>
              <a:custGeom>
                <a:avLst/>
                <a:gdLst/>
                <a:ahLst/>
                <a:cxnLst/>
                <a:rect l="l" t="t" r="r" b="b"/>
                <a:pathLst>
                  <a:path w="2079" h="3263" extrusionOk="0">
                    <a:moveTo>
                      <a:pt x="1274" y="0"/>
                    </a:moveTo>
                    <a:cubicBezTo>
                      <a:pt x="1257" y="0"/>
                      <a:pt x="1241" y="2"/>
                      <a:pt x="1224" y="5"/>
                    </a:cubicBezTo>
                    <a:cubicBezTo>
                      <a:pt x="1197" y="9"/>
                      <a:pt x="1169" y="18"/>
                      <a:pt x="1141" y="34"/>
                    </a:cubicBezTo>
                    <a:lnTo>
                      <a:pt x="539" y="355"/>
                    </a:lnTo>
                    <a:lnTo>
                      <a:pt x="243" y="512"/>
                    </a:lnTo>
                    <a:lnTo>
                      <a:pt x="241" y="512"/>
                    </a:lnTo>
                    <a:lnTo>
                      <a:pt x="220" y="524"/>
                    </a:lnTo>
                    <a:cubicBezTo>
                      <a:pt x="210" y="529"/>
                      <a:pt x="204" y="535"/>
                      <a:pt x="197" y="541"/>
                    </a:cubicBezTo>
                    <a:cubicBezTo>
                      <a:pt x="168" y="572"/>
                      <a:pt x="160" y="619"/>
                      <a:pt x="184" y="657"/>
                    </a:cubicBezTo>
                    <a:lnTo>
                      <a:pt x="206" y="689"/>
                    </a:lnTo>
                    <a:cubicBezTo>
                      <a:pt x="290" y="823"/>
                      <a:pt x="434" y="899"/>
                      <a:pt x="584" y="899"/>
                    </a:cubicBezTo>
                    <a:cubicBezTo>
                      <a:pt x="643" y="899"/>
                      <a:pt x="703" y="887"/>
                      <a:pt x="761" y="862"/>
                    </a:cubicBezTo>
                    <a:lnTo>
                      <a:pt x="1082" y="726"/>
                    </a:lnTo>
                    <a:lnTo>
                      <a:pt x="1325" y="1179"/>
                    </a:lnTo>
                    <a:cubicBezTo>
                      <a:pt x="1325" y="1179"/>
                      <a:pt x="1" y="1816"/>
                      <a:pt x="807" y="3263"/>
                    </a:cubicBezTo>
                    <a:lnTo>
                      <a:pt x="1907" y="1935"/>
                    </a:lnTo>
                    <a:cubicBezTo>
                      <a:pt x="1907" y="1935"/>
                      <a:pt x="1935" y="1850"/>
                      <a:pt x="1964" y="1714"/>
                    </a:cubicBezTo>
                    <a:cubicBezTo>
                      <a:pt x="2079" y="1173"/>
                      <a:pt x="1930" y="608"/>
                      <a:pt x="1568" y="191"/>
                    </a:cubicBezTo>
                    <a:lnTo>
                      <a:pt x="1487" y="98"/>
                    </a:lnTo>
                    <a:cubicBezTo>
                      <a:pt x="1433" y="33"/>
                      <a:pt x="1354" y="0"/>
                      <a:pt x="1274"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8"/>
              <p:cNvSpPr/>
              <p:nvPr/>
            </p:nvSpPr>
            <p:spPr>
              <a:xfrm>
                <a:off x="3376350" y="2886175"/>
                <a:ext cx="46400" cy="35750"/>
              </a:xfrm>
              <a:custGeom>
                <a:avLst/>
                <a:gdLst/>
                <a:ahLst/>
                <a:cxnLst/>
                <a:rect l="l" t="t" r="r" b="b"/>
                <a:pathLst>
                  <a:path w="1856" h="1430" extrusionOk="0">
                    <a:moveTo>
                      <a:pt x="1141" y="1"/>
                    </a:moveTo>
                    <a:cubicBezTo>
                      <a:pt x="1124" y="1"/>
                      <a:pt x="1107" y="2"/>
                      <a:pt x="1089" y="5"/>
                    </a:cubicBezTo>
                    <a:cubicBezTo>
                      <a:pt x="1057" y="11"/>
                      <a:pt x="1027" y="22"/>
                      <a:pt x="999" y="37"/>
                    </a:cubicBezTo>
                    <a:lnTo>
                      <a:pt x="401" y="355"/>
                    </a:lnTo>
                    <a:lnTo>
                      <a:pt x="77" y="528"/>
                    </a:lnTo>
                    <a:cubicBezTo>
                      <a:pt x="67" y="534"/>
                      <a:pt x="57" y="542"/>
                      <a:pt x="48" y="549"/>
                    </a:cubicBezTo>
                    <a:cubicBezTo>
                      <a:pt x="9" y="591"/>
                      <a:pt x="1" y="652"/>
                      <a:pt x="31" y="699"/>
                    </a:cubicBezTo>
                    <a:lnTo>
                      <a:pt x="53" y="733"/>
                    </a:lnTo>
                    <a:cubicBezTo>
                      <a:pt x="143" y="874"/>
                      <a:pt x="295" y="954"/>
                      <a:pt x="453" y="954"/>
                    </a:cubicBezTo>
                    <a:cubicBezTo>
                      <a:pt x="516" y="954"/>
                      <a:pt x="580" y="941"/>
                      <a:pt x="642" y="915"/>
                    </a:cubicBezTo>
                    <a:lnTo>
                      <a:pt x="940" y="788"/>
                    </a:lnTo>
                    <a:lnTo>
                      <a:pt x="1158" y="1196"/>
                    </a:lnTo>
                    <a:cubicBezTo>
                      <a:pt x="1111" y="1220"/>
                      <a:pt x="1004" y="1285"/>
                      <a:pt x="883" y="1389"/>
                    </a:cubicBezTo>
                    <a:lnTo>
                      <a:pt x="918" y="1430"/>
                    </a:lnTo>
                    <a:cubicBezTo>
                      <a:pt x="1073" y="1297"/>
                      <a:pt x="1206" y="1233"/>
                      <a:pt x="1207" y="1231"/>
                    </a:cubicBezTo>
                    <a:lnTo>
                      <a:pt x="1232" y="1219"/>
                    </a:lnTo>
                    <a:lnTo>
                      <a:pt x="964" y="719"/>
                    </a:lnTo>
                    <a:lnTo>
                      <a:pt x="620" y="866"/>
                    </a:lnTo>
                    <a:cubicBezTo>
                      <a:pt x="566" y="889"/>
                      <a:pt x="509" y="900"/>
                      <a:pt x="453" y="900"/>
                    </a:cubicBezTo>
                    <a:cubicBezTo>
                      <a:pt x="313" y="900"/>
                      <a:pt x="178" y="830"/>
                      <a:pt x="99" y="704"/>
                    </a:cubicBezTo>
                    <a:lnTo>
                      <a:pt x="77" y="672"/>
                    </a:lnTo>
                    <a:cubicBezTo>
                      <a:pt x="61" y="644"/>
                      <a:pt x="64" y="610"/>
                      <a:pt x="87" y="589"/>
                    </a:cubicBezTo>
                    <a:cubicBezTo>
                      <a:pt x="91" y="583"/>
                      <a:pt x="97" y="580"/>
                      <a:pt x="103" y="577"/>
                    </a:cubicBezTo>
                    <a:lnTo>
                      <a:pt x="1025" y="85"/>
                    </a:lnTo>
                    <a:cubicBezTo>
                      <a:pt x="1048" y="72"/>
                      <a:pt x="1073" y="63"/>
                      <a:pt x="1099" y="59"/>
                    </a:cubicBezTo>
                    <a:cubicBezTo>
                      <a:pt x="1113" y="56"/>
                      <a:pt x="1128" y="55"/>
                      <a:pt x="1142" y="55"/>
                    </a:cubicBezTo>
                    <a:cubicBezTo>
                      <a:pt x="1216" y="55"/>
                      <a:pt x="1287" y="86"/>
                      <a:pt x="1336" y="143"/>
                    </a:cubicBezTo>
                    <a:lnTo>
                      <a:pt x="1417" y="236"/>
                    </a:lnTo>
                    <a:cubicBezTo>
                      <a:pt x="1606" y="454"/>
                      <a:pt x="1739" y="719"/>
                      <a:pt x="1802" y="1000"/>
                    </a:cubicBezTo>
                    <a:lnTo>
                      <a:pt x="1855" y="990"/>
                    </a:lnTo>
                    <a:cubicBezTo>
                      <a:pt x="1790" y="699"/>
                      <a:pt x="1652" y="427"/>
                      <a:pt x="1458" y="201"/>
                    </a:cubicBezTo>
                    <a:lnTo>
                      <a:pt x="1377" y="107"/>
                    </a:lnTo>
                    <a:cubicBezTo>
                      <a:pt x="1318" y="40"/>
                      <a:pt x="1231" y="1"/>
                      <a:pt x="1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8"/>
              <p:cNvSpPr/>
              <p:nvPr/>
            </p:nvSpPr>
            <p:spPr>
              <a:xfrm>
                <a:off x="2974500" y="2561175"/>
                <a:ext cx="1569875" cy="1016150"/>
              </a:xfrm>
              <a:custGeom>
                <a:avLst/>
                <a:gdLst/>
                <a:ahLst/>
                <a:cxnLst/>
                <a:rect l="l" t="t" r="r" b="b"/>
                <a:pathLst>
                  <a:path w="62795" h="40646" extrusionOk="0">
                    <a:moveTo>
                      <a:pt x="38953" y="55"/>
                    </a:moveTo>
                    <a:cubicBezTo>
                      <a:pt x="40095" y="55"/>
                      <a:pt x="41211" y="574"/>
                      <a:pt x="42199" y="1568"/>
                    </a:cubicBezTo>
                    <a:cubicBezTo>
                      <a:pt x="42280" y="1650"/>
                      <a:pt x="42356" y="1739"/>
                      <a:pt x="42428" y="1834"/>
                    </a:cubicBezTo>
                    <a:lnTo>
                      <a:pt x="42454" y="1867"/>
                    </a:lnTo>
                    <a:lnTo>
                      <a:pt x="42474" y="1829"/>
                    </a:lnTo>
                    <a:cubicBezTo>
                      <a:pt x="42641" y="1515"/>
                      <a:pt x="42878" y="1175"/>
                      <a:pt x="43037" y="1175"/>
                    </a:cubicBezTo>
                    <a:cubicBezTo>
                      <a:pt x="43053" y="1175"/>
                      <a:pt x="43068" y="1178"/>
                      <a:pt x="43083" y="1185"/>
                    </a:cubicBezTo>
                    <a:cubicBezTo>
                      <a:pt x="43116" y="1204"/>
                      <a:pt x="43134" y="1227"/>
                      <a:pt x="43139" y="1260"/>
                    </a:cubicBezTo>
                    <a:cubicBezTo>
                      <a:pt x="43160" y="1392"/>
                      <a:pt x="42965" y="1629"/>
                      <a:pt x="42847" y="1749"/>
                    </a:cubicBezTo>
                    <a:lnTo>
                      <a:pt x="42749" y="1847"/>
                    </a:lnTo>
                    <a:lnTo>
                      <a:pt x="42749" y="1847"/>
                    </a:lnTo>
                    <a:lnTo>
                      <a:pt x="42876" y="1794"/>
                    </a:lnTo>
                    <a:cubicBezTo>
                      <a:pt x="42924" y="1773"/>
                      <a:pt x="42986" y="1755"/>
                      <a:pt x="43044" y="1755"/>
                    </a:cubicBezTo>
                    <a:cubicBezTo>
                      <a:pt x="43073" y="1755"/>
                      <a:pt x="43101" y="1760"/>
                      <a:pt x="43125" y="1771"/>
                    </a:cubicBezTo>
                    <a:cubicBezTo>
                      <a:pt x="43160" y="1788"/>
                      <a:pt x="43185" y="1818"/>
                      <a:pt x="43199" y="1864"/>
                    </a:cubicBezTo>
                    <a:cubicBezTo>
                      <a:pt x="43205" y="1886"/>
                      <a:pt x="43202" y="1904"/>
                      <a:pt x="43190" y="1924"/>
                    </a:cubicBezTo>
                    <a:cubicBezTo>
                      <a:pt x="43142" y="2005"/>
                      <a:pt x="42953" y="2084"/>
                      <a:pt x="42671" y="2142"/>
                    </a:cubicBezTo>
                    <a:lnTo>
                      <a:pt x="42636" y="2150"/>
                    </a:lnTo>
                    <a:lnTo>
                      <a:pt x="42654" y="2182"/>
                    </a:lnTo>
                    <a:cubicBezTo>
                      <a:pt x="43037" y="2876"/>
                      <a:pt x="43197" y="3806"/>
                      <a:pt x="43107" y="4798"/>
                    </a:cubicBezTo>
                    <a:lnTo>
                      <a:pt x="43086" y="5032"/>
                    </a:lnTo>
                    <a:lnTo>
                      <a:pt x="43087" y="5029"/>
                    </a:lnTo>
                    <a:lnTo>
                      <a:pt x="43087" y="5029"/>
                    </a:lnTo>
                    <a:cubicBezTo>
                      <a:pt x="43047" y="5344"/>
                      <a:pt x="42936" y="5952"/>
                      <a:pt x="42616" y="6674"/>
                    </a:cubicBezTo>
                    <a:lnTo>
                      <a:pt x="42596" y="6718"/>
                    </a:lnTo>
                    <a:lnTo>
                      <a:pt x="42645" y="6712"/>
                    </a:lnTo>
                    <a:cubicBezTo>
                      <a:pt x="42742" y="6698"/>
                      <a:pt x="42846" y="6691"/>
                      <a:pt x="42956" y="6691"/>
                    </a:cubicBezTo>
                    <a:cubicBezTo>
                      <a:pt x="43799" y="6691"/>
                      <a:pt x="45002" y="7099"/>
                      <a:pt x="45937" y="7966"/>
                    </a:cubicBezTo>
                    <a:cubicBezTo>
                      <a:pt x="46541" y="8525"/>
                      <a:pt x="47244" y="9481"/>
                      <a:pt x="47155" y="10845"/>
                    </a:cubicBezTo>
                    <a:cubicBezTo>
                      <a:pt x="47131" y="11219"/>
                      <a:pt x="47047" y="11605"/>
                      <a:pt x="46905" y="11993"/>
                    </a:cubicBezTo>
                    <a:cubicBezTo>
                      <a:pt x="46755" y="12407"/>
                      <a:pt x="46535" y="12832"/>
                      <a:pt x="46252" y="13257"/>
                    </a:cubicBezTo>
                    <a:lnTo>
                      <a:pt x="46235" y="13282"/>
                    </a:lnTo>
                    <a:lnTo>
                      <a:pt x="46261" y="13295"/>
                    </a:lnTo>
                    <a:cubicBezTo>
                      <a:pt x="46486" y="13416"/>
                      <a:pt x="46605" y="13488"/>
                      <a:pt x="46607" y="13490"/>
                    </a:cubicBezTo>
                    <a:lnTo>
                      <a:pt x="46610" y="13491"/>
                    </a:lnTo>
                    <a:cubicBezTo>
                      <a:pt x="49050" y="14587"/>
                      <a:pt x="50793" y="20019"/>
                      <a:pt x="52066" y="23985"/>
                    </a:cubicBezTo>
                    <a:cubicBezTo>
                      <a:pt x="52332" y="24814"/>
                      <a:pt x="52583" y="25598"/>
                      <a:pt x="52817" y="26265"/>
                    </a:cubicBezTo>
                    <a:cubicBezTo>
                      <a:pt x="54153" y="30095"/>
                      <a:pt x="56656" y="34634"/>
                      <a:pt x="57119" y="34976"/>
                    </a:cubicBezTo>
                    <a:cubicBezTo>
                      <a:pt x="57448" y="35218"/>
                      <a:pt x="57717" y="35773"/>
                      <a:pt x="57653" y="36074"/>
                    </a:cubicBezTo>
                    <a:cubicBezTo>
                      <a:pt x="57630" y="36184"/>
                      <a:pt x="57564" y="36253"/>
                      <a:pt x="57459" y="36277"/>
                    </a:cubicBezTo>
                    <a:lnTo>
                      <a:pt x="57428" y="36284"/>
                    </a:lnTo>
                    <a:lnTo>
                      <a:pt x="58559" y="38979"/>
                    </a:lnTo>
                    <a:lnTo>
                      <a:pt x="58568" y="38983"/>
                    </a:lnTo>
                    <a:cubicBezTo>
                      <a:pt x="59912" y="39743"/>
                      <a:pt x="61227" y="39762"/>
                      <a:pt x="61934" y="39771"/>
                    </a:cubicBezTo>
                    <a:cubicBezTo>
                      <a:pt x="62198" y="39775"/>
                      <a:pt x="62388" y="39778"/>
                      <a:pt x="62449" y="39817"/>
                    </a:cubicBezTo>
                    <a:cubicBezTo>
                      <a:pt x="62475" y="39834"/>
                      <a:pt x="62496" y="39853"/>
                      <a:pt x="62513" y="39875"/>
                    </a:cubicBezTo>
                    <a:cubicBezTo>
                      <a:pt x="62515" y="39878"/>
                      <a:pt x="62518" y="39879"/>
                      <a:pt x="62519" y="39882"/>
                    </a:cubicBezTo>
                    <a:lnTo>
                      <a:pt x="62525" y="39892"/>
                    </a:lnTo>
                    <a:lnTo>
                      <a:pt x="62537" y="39895"/>
                    </a:lnTo>
                    <a:cubicBezTo>
                      <a:pt x="62623" y="39908"/>
                      <a:pt x="62686" y="39971"/>
                      <a:pt x="62724" y="40081"/>
                    </a:cubicBezTo>
                    <a:cubicBezTo>
                      <a:pt x="62739" y="40124"/>
                      <a:pt x="62732" y="40168"/>
                      <a:pt x="62706" y="40205"/>
                    </a:cubicBezTo>
                    <a:cubicBezTo>
                      <a:pt x="62681" y="40242"/>
                      <a:pt x="62640" y="40262"/>
                      <a:pt x="62596" y="40262"/>
                    </a:cubicBezTo>
                    <a:lnTo>
                      <a:pt x="56856" y="40262"/>
                    </a:lnTo>
                    <a:cubicBezTo>
                      <a:pt x="56486" y="39838"/>
                      <a:pt x="56541" y="39361"/>
                      <a:pt x="56656" y="38909"/>
                    </a:cubicBezTo>
                    <a:lnTo>
                      <a:pt x="56659" y="38898"/>
                    </a:lnTo>
                    <a:lnTo>
                      <a:pt x="56654" y="38889"/>
                    </a:lnTo>
                    <a:cubicBezTo>
                      <a:pt x="56512" y="38609"/>
                      <a:pt x="56190" y="37994"/>
                      <a:pt x="55696" y="37062"/>
                    </a:cubicBezTo>
                    <a:lnTo>
                      <a:pt x="55688" y="37048"/>
                    </a:lnTo>
                    <a:lnTo>
                      <a:pt x="55673" y="37048"/>
                    </a:lnTo>
                    <a:cubicBezTo>
                      <a:pt x="54795" y="37017"/>
                      <a:pt x="54074" y="36903"/>
                      <a:pt x="53526" y="36707"/>
                    </a:cubicBezTo>
                    <a:cubicBezTo>
                      <a:pt x="53049" y="36536"/>
                      <a:pt x="52690" y="36297"/>
                      <a:pt x="52461" y="35999"/>
                    </a:cubicBezTo>
                    <a:cubicBezTo>
                      <a:pt x="51944" y="35325"/>
                      <a:pt x="52150" y="34435"/>
                      <a:pt x="52302" y="33787"/>
                    </a:cubicBezTo>
                    <a:cubicBezTo>
                      <a:pt x="52328" y="33675"/>
                      <a:pt x="52352" y="33570"/>
                      <a:pt x="52372" y="33472"/>
                    </a:cubicBezTo>
                    <a:lnTo>
                      <a:pt x="52373" y="33461"/>
                    </a:lnTo>
                    <a:lnTo>
                      <a:pt x="52367" y="33452"/>
                    </a:lnTo>
                    <a:cubicBezTo>
                      <a:pt x="52029" y="32889"/>
                      <a:pt x="51621" y="32253"/>
                      <a:pt x="51189" y="31579"/>
                    </a:cubicBezTo>
                    <a:cubicBezTo>
                      <a:pt x="50360" y="30286"/>
                      <a:pt x="49502" y="28950"/>
                      <a:pt x="49151" y="28147"/>
                    </a:cubicBezTo>
                    <a:cubicBezTo>
                      <a:pt x="48704" y="27130"/>
                      <a:pt x="48770" y="25896"/>
                      <a:pt x="48801" y="25542"/>
                    </a:cubicBezTo>
                    <a:lnTo>
                      <a:pt x="48802" y="25533"/>
                    </a:lnTo>
                    <a:lnTo>
                      <a:pt x="46674" y="22513"/>
                    </a:lnTo>
                    <a:cubicBezTo>
                      <a:pt x="46564" y="22377"/>
                      <a:pt x="46449" y="22233"/>
                      <a:pt x="46321" y="22076"/>
                    </a:cubicBezTo>
                    <a:cubicBezTo>
                      <a:pt x="46307" y="22059"/>
                      <a:pt x="46293" y="22041"/>
                      <a:pt x="46278" y="22024"/>
                    </a:cubicBezTo>
                    <a:lnTo>
                      <a:pt x="46067" y="21764"/>
                    </a:lnTo>
                    <a:lnTo>
                      <a:pt x="46055" y="21819"/>
                    </a:lnTo>
                    <a:cubicBezTo>
                      <a:pt x="45848" y="22776"/>
                      <a:pt x="45630" y="23903"/>
                      <a:pt x="45408" y="25169"/>
                    </a:cubicBezTo>
                    <a:lnTo>
                      <a:pt x="45408" y="25172"/>
                    </a:lnTo>
                    <a:lnTo>
                      <a:pt x="44932" y="28763"/>
                    </a:lnTo>
                    <a:lnTo>
                      <a:pt x="44931" y="28771"/>
                    </a:lnTo>
                    <a:lnTo>
                      <a:pt x="44934" y="28777"/>
                    </a:lnTo>
                    <a:cubicBezTo>
                      <a:pt x="45076" y="29141"/>
                      <a:pt x="45397" y="30034"/>
                      <a:pt x="45322" y="30455"/>
                    </a:cubicBezTo>
                    <a:cubicBezTo>
                      <a:pt x="45266" y="30780"/>
                      <a:pt x="44986" y="31033"/>
                      <a:pt x="44691" y="31302"/>
                    </a:cubicBezTo>
                    <a:cubicBezTo>
                      <a:pt x="44497" y="31480"/>
                      <a:pt x="44293" y="31663"/>
                      <a:pt x="44162" y="31871"/>
                    </a:cubicBezTo>
                    <a:lnTo>
                      <a:pt x="44151" y="31886"/>
                    </a:lnTo>
                    <a:lnTo>
                      <a:pt x="44162" y="31902"/>
                    </a:lnTo>
                    <a:cubicBezTo>
                      <a:pt x="44220" y="31987"/>
                      <a:pt x="44278" y="32075"/>
                      <a:pt x="44338" y="32168"/>
                    </a:cubicBezTo>
                    <a:cubicBezTo>
                      <a:pt x="44523" y="32431"/>
                      <a:pt x="44680" y="32720"/>
                      <a:pt x="44806" y="33032"/>
                    </a:cubicBezTo>
                    <a:cubicBezTo>
                      <a:pt x="45159" y="33842"/>
                      <a:pt x="45208" y="34536"/>
                      <a:pt x="44948" y="35099"/>
                    </a:cubicBezTo>
                    <a:cubicBezTo>
                      <a:pt x="44599" y="35854"/>
                      <a:pt x="43819" y="36097"/>
                      <a:pt x="43786" y="36108"/>
                    </a:cubicBezTo>
                    <a:lnTo>
                      <a:pt x="43763" y="36114"/>
                    </a:lnTo>
                    <a:lnTo>
                      <a:pt x="43769" y="36146"/>
                    </a:lnTo>
                    <a:cubicBezTo>
                      <a:pt x="43772" y="36167"/>
                      <a:pt x="43775" y="36189"/>
                      <a:pt x="43778" y="36210"/>
                    </a:cubicBezTo>
                    <a:cubicBezTo>
                      <a:pt x="43980" y="38014"/>
                      <a:pt x="43209" y="39106"/>
                      <a:pt x="42528" y="39704"/>
                    </a:cubicBezTo>
                    <a:cubicBezTo>
                      <a:pt x="41812" y="40330"/>
                      <a:pt x="41041" y="40561"/>
                      <a:pt x="40983" y="40578"/>
                    </a:cubicBezTo>
                    <a:lnTo>
                      <a:pt x="19926" y="40578"/>
                    </a:lnTo>
                    <a:cubicBezTo>
                      <a:pt x="19926" y="40578"/>
                      <a:pt x="19665" y="40581"/>
                      <a:pt x="19286" y="40584"/>
                    </a:cubicBezTo>
                    <a:cubicBezTo>
                      <a:pt x="18980" y="40586"/>
                      <a:pt x="18598" y="40587"/>
                      <a:pt x="18209" y="40590"/>
                    </a:cubicBezTo>
                    <a:cubicBezTo>
                      <a:pt x="17923" y="40590"/>
                      <a:pt x="17657" y="40592"/>
                      <a:pt x="17417" y="40592"/>
                    </a:cubicBezTo>
                    <a:lnTo>
                      <a:pt x="16109" y="40592"/>
                    </a:lnTo>
                    <a:cubicBezTo>
                      <a:pt x="16099" y="40592"/>
                      <a:pt x="16086" y="40590"/>
                      <a:pt x="16076" y="40589"/>
                    </a:cubicBezTo>
                    <a:cubicBezTo>
                      <a:pt x="15694" y="40543"/>
                      <a:pt x="15373" y="40263"/>
                      <a:pt x="15277" y="39893"/>
                    </a:cubicBezTo>
                    <a:cubicBezTo>
                      <a:pt x="15119" y="39286"/>
                      <a:pt x="15373" y="38725"/>
                      <a:pt x="15609" y="38569"/>
                    </a:cubicBezTo>
                    <a:cubicBezTo>
                      <a:pt x="15677" y="38523"/>
                      <a:pt x="15821" y="38500"/>
                      <a:pt x="16031" y="38500"/>
                    </a:cubicBezTo>
                    <a:lnTo>
                      <a:pt x="16031" y="38499"/>
                    </a:lnTo>
                    <a:cubicBezTo>
                      <a:pt x="16229" y="38499"/>
                      <a:pt x="16488" y="38520"/>
                      <a:pt x="16801" y="38562"/>
                    </a:cubicBezTo>
                    <a:lnTo>
                      <a:pt x="16826" y="38565"/>
                    </a:lnTo>
                    <a:lnTo>
                      <a:pt x="16832" y="38540"/>
                    </a:lnTo>
                    <a:cubicBezTo>
                      <a:pt x="16922" y="38170"/>
                      <a:pt x="17173" y="37866"/>
                      <a:pt x="17521" y="37707"/>
                    </a:cubicBezTo>
                    <a:lnTo>
                      <a:pt x="19016" y="37023"/>
                    </a:lnTo>
                    <a:lnTo>
                      <a:pt x="19020" y="37014"/>
                    </a:lnTo>
                    <a:cubicBezTo>
                      <a:pt x="19441" y="36120"/>
                      <a:pt x="20322" y="35490"/>
                      <a:pt x="21316" y="35369"/>
                    </a:cubicBezTo>
                    <a:cubicBezTo>
                      <a:pt x="22579" y="35215"/>
                      <a:pt x="24204" y="35013"/>
                      <a:pt x="25777" y="34811"/>
                    </a:cubicBezTo>
                    <a:lnTo>
                      <a:pt x="25828" y="34805"/>
                    </a:lnTo>
                    <a:lnTo>
                      <a:pt x="25794" y="34767"/>
                    </a:lnTo>
                    <a:cubicBezTo>
                      <a:pt x="25747" y="34712"/>
                      <a:pt x="25698" y="34655"/>
                      <a:pt x="25647" y="34600"/>
                    </a:cubicBezTo>
                    <a:cubicBezTo>
                      <a:pt x="25069" y="33943"/>
                      <a:pt x="24377" y="33166"/>
                      <a:pt x="23585" y="32296"/>
                    </a:cubicBezTo>
                    <a:lnTo>
                      <a:pt x="23580" y="32290"/>
                    </a:lnTo>
                    <a:cubicBezTo>
                      <a:pt x="23579" y="32289"/>
                      <a:pt x="23577" y="32287"/>
                      <a:pt x="23577" y="32287"/>
                    </a:cubicBezTo>
                    <a:lnTo>
                      <a:pt x="20411" y="28869"/>
                    </a:lnTo>
                    <a:lnTo>
                      <a:pt x="20392" y="28896"/>
                    </a:lnTo>
                    <a:cubicBezTo>
                      <a:pt x="20276" y="29067"/>
                      <a:pt x="19223" y="30584"/>
                      <a:pt x="18183" y="31295"/>
                    </a:cubicBezTo>
                    <a:cubicBezTo>
                      <a:pt x="17530" y="31743"/>
                      <a:pt x="15439" y="33353"/>
                      <a:pt x="13690" y="34706"/>
                    </a:cubicBezTo>
                    <a:cubicBezTo>
                      <a:pt x="13364" y="34960"/>
                      <a:pt x="13049" y="35203"/>
                      <a:pt x="12754" y="35432"/>
                    </a:cubicBezTo>
                    <a:cubicBezTo>
                      <a:pt x="11952" y="36054"/>
                      <a:pt x="11316" y="36546"/>
                      <a:pt x="11051" y="36747"/>
                    </a:cubicBezTo>
                    <a:lnTo>
                      <a:pt x="11045" y="36751"/>
                    </a:lnTo>
                    <a:lnTo>
                      <a:pt x="11042" y="36757"/>
                    </a:lnTo>
                    <a:cubicBezTo>
                      <a:pt x="10877" y="37176"/>
                      <a:pt x="10212" y="38158"/>
                      <a:pt x="10175" y="38213"/>
                    </a:cubicBezTo>
                    <a:cubicBezTo>
                      <a:pt x="10163" y="38224"/>
                      <a:pt x="10095" y="38283"/>
                      <a:pt x="9926" y="38373"/>
                    </a:cubicBezTo>
                    <a:cubicBezTo>
                      <a:pt x="9751" y="38467"/>
                      <a:pt x="9433" y="38612"/>
                      <a:pt x="8904" y="38776"/>
                    </a:cubicBezTo>
                    <a:cubicBezTo>
                      <a:pt x="8840" y="38759"/>
                      <a:pt x="8479" y="38656"/>
                      <a:pt x="8168" y="38416"/>
                    </a:cubicBezTo>
                    <a:lnTo>
                      <a:pt x="8149" y="38401"/>
                    </a:lnTo>
                    <a:lnTo>
                      <a:pt x="8056" y="38499"/>
                    </a:lnTo>
                    <a:lnTo>
                      <a:pt x="8056" y="38514"/>
                    </a:lnTo>
                    <a:lnTo>
                      <a:pt x="8056" y="38517"/>
                    </a:lnTo>
                    <a:cubicBezTo>
                      <a:pt x="8064" y="38543"/>
                      <a:pt x="8239" y="39135"/>
                      <a:pt x="8129" y="39551"/>
                    </a:cubicBezTo>
                    <a:cubicBezTo>
                      <a:pt x="8068" y="39786"/>
                      <a:pt x="7935" y="40049"/>
                      <a:pt x="7834" y="40228"/>
                    </a:cubicBezTo>
                    <a:cubicBezTo>
                      <a:pt x="7761" y="40356"/>
                      <a:pt x="7700" y="40453"/>
                      <a:pt x="7678" y="40485"/>
                    </a:cubicBezTo>
                    <a:lnTo>
                      <a:pt x="181" y="40485"/>
                    </a:lnTo>
                    <a:cubicBezTo>
                      <a:pt x="167" y="40450"/>
                      <a:pt x="138" y="40358"/>
                      <a:pt x="118" y="40237"/>
                    </a:cubicBezTo>
                    <a:cubicBezTo>
                      <a:pt x="57" y="39849"/>
                      <a:pt x="104" y="39167"/>
                      <a:pt x="1124" y="38968"/>
                    </a:cubicBezTo>
                    <a:lnTo>
                      <a:pt x="1307" y="38932"/>
                    </a:lnTo>
                    <a:cubicBezTo>
                      <a:pt x="2728" y="38655"/>
                      <a:pt x="4197" y="38367"/>
                      <a:pt x="4995" y="37877"/>
                    </a:cubicBezTo>
                    <a:cubicBezTo>
                      <a:pt x="5467" y="37587"/>
                      <a:pt x="5756" y="37458"/>
                      <a:pt x="5959" y="37458"/>
                    </a:cubicBezTo>
                    <a:cubicBezTo>
                      <a:pt x="6022" y="37458"/>
                      <a:pt x="6076" y="37470"/>
                      <a:pt x="6125" y="37494"/>
                    </a:cubicBezTo>
                    <a:lnTo>
                      <a:pt x="6146" y="37505"/>
                    </a:lnTo>
                    <a:lnTo>
                      <a:pt x="6567" y="36840"/>
                    </a:lnTo>
                    <a:lnTo>
                      <a:pt x="6556" y="36825"/>
                    </a:lnTo>
                    <a:cubicBezTo>
                      <a:pt x="6125" y="36261"/>
                      <a:pt x="6078" y="35805"/>
                      <a:pt x="6078" y="35634"/>
                    </a:cubicBezTo>
                    <a:cubicBezTo>
                      <a:pt x="6078" y="35603"/>
                      <a:pt x="6081" y="35583"/>
                      <a:pt x="6081" y="35576"/>
                    </a:cubicBezTo>
                    <a:cubicBezTo>
                      <a:pt x="6096" y="35528"/>
                      <a:pt x="6334" y="34767"/>
                      <a:pt x="6700" y="34328"/>
                    </a:cubicBezTo>
                    <a:lnTo>
                      <a:pt x="6700" y="34327"/>
                    </a:lnTo>
                    <a:cubicBezTo>
                      <a:pt x="6701" y="34325"/>
                      <a:pt x="6703" y="34324"/>
                      <a:pt x="6703" y="34324"/>
                    </a:cubicBezTo>
                    <a:lnTo>
                      <a:pt x="6704" y="34322"/>
                    </a:lnTo>
                    <a:cubicBezTo>
                      <a:pt x="6727" y="34294"/>
                      <a:pt x="6747" y="34272"/>
                      <a:pt x="6769" y="34250"/>
                    </a:cubicBezTo>
                    <a:cubicBezTo>
                      <a:pt x="6905" y="34108"/>
                      <a:pt x="7139" y="33944"/>
                      <a:pt x="7463" y="33761"/>
                    </a:cubicBezTo>
                    <a:lnTo>
                      <a:pt x="7473" y="33756"/>
                    </a:lnTo>
                    <a:lnTo>
                      <a:pt x="7473" y="33755"/>
                    </a:lnTo>
                    <a:cubicBezTo>
                      <a:pt x="7739" y="33600"/>
                      <a:pt x="8039" y="33454"/>
                      <a:pt x="8368" y="33316"/>
                    </a:cubicBezTo>
                    <a:cubicBezTo>
                      <a:pt x="8368" y="33314"/>
                      <a:pt x="8368" y="33314"/>
                      <a:pt x="8368" y="33314"/>
                    </a:cubicBezTo>
                    <a:lnTo>
                      <a:pt x="8371" y="33314"/>
                    </a:lnTo>
                    <a:cubicBezTo>
                      <a:pt x="8377" y="33311"/>
                      <a:pt x="8382" y="33308"/>
                      <a:pt x="8388" y="33307"/>
                    </a:cubicBezTo>
                    <a:lnTo>
                      <a:pt x="8394" y="33304"/>
                    </a:lnTo>
                    <a:lnTo>
                      <a:pt x="8398" y="33299"/>
                    </a:lnTo>
                    <a:cubicBezTo>
                      <a:pt x="8449" y="33241"/>
                      <a:pt x="13462" y="27505"/>
                      <a:pt x="16170" y="24102"/>
                    </a:cubicBezTo>
                    <a:cubicBezTo>
                      <a:pt x="17058" y="22987"/>
                      <a:pt x="17902" y="22134"/>
                      <a:pt x="18679" y="21567"/>
                    </a:cubicBezTo>
                    <a:cubicBezTo>
                      <a:pt x="19420" y="21025"/>
                      <a:pt x="20126" y="20726"/>
                      <a:pt x="20781" y="20674"/>
                    </a:cubicBezTo>
                    <a:lnTo>
                      <a:pt x="20828" y="20671"/>
                    </a:lnTo>
                    <a:lnTo>
                      <a:pt x="20801" y="20631"/>
                    </a:lnTo>
                    <a:cubicBezTo>
                      <a:pt x="20454" y="20154"/>
                      <a:pt x="20402" y="19498"/>
                      <a:pt x="20402" y="19150"/>
                    </a:cubicBezTo>
                    <a:cubicBezTo>
                      <a:pt x="20402" y="19012"/>
                      <a:pt x="20411" y="18877"/>
                      <a:pt x="20425" y="18760"/>
                    </a:cubicBezTo>
                    <a:lnTo>
                      <a:pt x="20428" y="18743"/>
                    </a:lnTo>
                    <a:lnTo>
                      <a:pt x="16766" y="16268"/>
                    </a:lnTo>
                    <a:lnTo>
                      <a:pt x="16763" y="16266"/>
                    </a:lnTo>
                    <a:cubicBezTo>
                      <a:pt x="15566" y="15655"/>
                      <a:pt x="15210" y="14806"/>
                      <a:pt x="15207" y="14798"/>
                    </a:cubicBezTo>
                    <a:lnTo>
                      <a:pt x="15202" y="14788"/>
                    </a:lnTo>
                    <a:lnTo>
                      <a:pt x="15078" y="14731"/>
                    </a:lnTo>
                    <a:cubicBezTo>
                      <a:pt x="15018" y="14704"/>
                      <a:pt x="14976" y="14655"/>
                      <a:pt x="14956" y="14593"/>
                    </a:cubicBezTo>
                    <a:cubicBezTo>
                      <a:pt x="14936" y="14532"/>
                      <a:pt x="14942" y="14467"/>
                      <a:pt x="14973" y="14410"/>
                    </a:cubicBezTo>
                    <a:lnTo>
                      <a:pt x="15018" y="14327"/>
                    </a:lnTo>
                    <a:cubicBezTo>
                      <a:pt x="15049" y="14271"/>
                      <a:pt x="15101" y="14231"/>
                      <a:pt x="15164" y="14216"/>
                    </a:cubicBezTo>
                    <a:cubicBezTo>
                      <a:pt x="15182" y="14211"/>
                      <a:pt x="15201" y="14209"/>
                      <a:pt x="15220" y="14209"/>
                    </a:cubicBezTo>
                    <a:cubicBezTo>
                      <a:pt x="15264" y="14209"/>
                      <a:pt x="15307" y="14222"/>
                      <a:pt x="15346" y="14246"/>
                    </a:cubicBezTo>
                    <a:lnTo>
                      <a:pt x="15772" y="14525"/>
                    </a:lnTo>
                    <a:lnTo>
                      <a:pt x="15801" y="14479"/>
                    </a:lnTo>
                    <a:lnTo>
                      <a:pt x="15346" y="14175"/>
                    </a:lnTo>
                    <a:cubicBezTo>
                      <a:pt x="15286" y="14136"/>
                      <a:pt x="15248" y="14077"/>
                      <a:pt x="15237" y="14006"/>
                    </a:cubicBezTo>
                    <a:cubicBezTo>
                      <a:pt x="15225" y="13938"/>
                      <a:pt x="15243" y="13867"/>
                      <a:pt x="15286" y="13812"/>
                    </a:cubicBezTo>
                    <a:lnTo>
                      <a:pt x="15349" y="13731"/>
                    </a:lnTo>
                    <a:cubicBezTo>
                      <a:pt x="15392" y="13676"/>
                      <a:pt x="15454" y="13643"/>
                      <a:pt x="15525" y="13635"/>
                    </a:cubicBezTo>
                    <a:cubicBezTo>
                      <a:pt x="15532" y="13634"/>
                      <a:pt x="15539" y="13634"/>
                      <a:pt x="15547" y="13634"/>
                    </a:cubicBezTo>
                    <a:cubicBezTo>
                      <a:pt x="15609" y="13634"/>
                      <a:pt x="15668" y="13657"/>
                      <a:pt x="15714" y="13699"/>
                    </a:cubicBezTo>
                    <a:lnTo>
                      <a:pt x="15829" y="13802"/>
                    </a:lnTo>
                    <a:lnTo>
                      <a:pt x="15879" y="13768"/>
                    </a:lnTo>
                    <a:lnTo>
                      <a:pt x="15751" y="13656"/>
                    </a:lnTo>
                    <a:cubicBezTo>
                      <a:pt x="15697" y="13609"/>
                      <a:pt x="15667" y="13543"/>
                      <a:pt x="15665" y="13471"/>
                    </a:cubicBezTo>
                    <a:cubicBezTo>
                      <a:pt x="15664" y="13399"/>
                      <a:pt x="15691" y="13332"/>
                      <a:pt x="15743" y="13282"/>
                    </a:cubicBezTo>
                    <a:lnTo>
                      <a:pt x="15817" y="13210"/>
                    </a:lnTo>
                    <a:cubicBezTo>
                      <a:pt x="15866" y="13162"/>
                      <a:pt x="15928" y="13138"/>
                      <a:pt x="15996" y="13138"/>
                    </a:cubicBezTo>
                    <a:cubicBezTo>
                      <a:pt x="16000" y="13138"/>
                      <a:pt x="16004" y="13138"/>
                      <a:pt x="16008" y="13138"/>
                    </a:cubicBezTo>
                    <a:cubicBezTo>
                      <a:pt x="16079" y="13141"/>
                      <a:pt x="16144" y="13173"/>
                      <a:pt x="16191" y="13228"/>
                    </a:cubicBezTo>
                    <a:lnTo>
                      <a:pt x="16387" y="13462"/>
                    </a:lnTo>
                    <a:lnTo>
                      <a:pt x="16524" y="13390"/>
                    </a:lnTo>
                    <a:lnTo>
                      <a:pt x="15219" y="11825"/>
                    </a:lnTo>
                    <a:cubicBezTo>
                      <a:pt x="15145" y="11738"/>
                      <a:pt x="15153" y="11608"/>
                      <a:pt x="15237" y="11530"/>
                    </a:cubicBezTo>
                    <a:cubicBezTo>
                      <a:pt x="15278" y="11491"/>
                      <a:pt x="15331" y="11472"/>
                      <a:pt x="15384" y="11472"/>
                    </a:cubicBezTo>
                    <a:cubicBezTo>
                      <a:pt x="15437" y="11472"/>
                      <a:pt x="15489" y="11491"/>
                      <a:pt x="15531" y="11530"/>
                    </a:cubicBezTo>
                    <a:lnTo>
                      <a:pt x="17141" y="13039"/>
                    </a:lnTo>
                    <a:lnTo>
                      <a:pt x="17141" y="13065"/>
                    </a:lnTo>
                    <a:lnTo>
                      <a:pt x="17173" y="13059"/>
                    </a:lnTo>
                    <a:cubicBezTo>
                      <a:pt x="17188" y="13056"/>
                      <a:pt x="17203" y="13055"/>
                      <a:pt x="17218" y="13055"/>
                    </a:cubicBezTo>
                    <a:cubicBezTo>
                      <a:pt x="17291" y="13055"/>
                      <a:pt x="17361" y="13085"/>
                      <a:pt x="17410" y="13143"/>
                    </a:cubicBezTo>
                    <a:lnTo>
                      <a:pt x="17491" y="13236"/>
                    </a:lnTo>
                    <a:cubicBezTo>
                      <a:pt x="17847" y="13647"/>
                      <a:pt x="17992" y="14207"/>
                      <a:pt x="17881" y="14736"/>
                    </a:cubicBezTo>
                    <a:cubicBezTo>
                      <a:pt x="17870" y="14791"/>
                      <a:pt x="17856" y="14844"/>
                      <a:pt x="17842" y="14896"/>
                    </a:cubicBezTo>
                    <a:cubicBezTo>
                      <a:pt x="17833" y="14933"/>
                      <a:pt x="17827" y="14954"/>
                      <a:pt x="17827" y="14954"/>
                    </a:cubicBezTo>
                    <a:lnTo>
                      <a:pt x="17819" y="14976"/>
                    </a:lnTo>
                    <a:lnTo>
                      <a:pt x="21279" y="16841"/>
                    </a:lnTo>
                    <a:lnTo>
                      <a:pt x="21298" y="16850"/>
                    </a:lnTo>
                    <a:lnTo>
                      <a:pt x="21311" y="16835"/>
                    </a:lnTo>
                    <a:cubicBezTo>
                      <a:pt x="21423" y="16719"/>
                      <a:pt x="21521" y="16656"/>
                      <a:pt x="21593" y="16656"/>
                    </a:cubicBezTo>
                    <a:cubicBezTo>
                      <a:pt x="21643" y="16656"/>
                      <a:pt x="21683" y="16667"/>
                      <a:pt x="21712" y="16690"/>
                    </a:cubicBezTo>
                    <a:cubicBezTo>
                      <a:pt x="21713" y="16691"/>
                      <a:pt x="21715" y="16691"/>
                      <a:pt x="21718" y="16694"/>
                    </a:cubicBezTo>
                    <a:cubicBezTo>
                      <a:pt x="23135" y="17744"/>
                      <a:pt x="25010" y="18315"/>
                      <a:pt x="27847" y="19177"/>
                    </a:cubicBezTo>
                    <a:lnTo>
                      <a:pt x="27980" y="19217"/>
                    </a:lnTo>
                    <a:lnTo>
                      <a:pt x="27991" y="19209"/>
                    </a:lnTo>
                    <a:cubicBezTo>
                      <a:pt x="30671" y="17228"/>
                      <a:pt x="35681" y="13696"/>
                      <a:pt x="35894" y="13546"/>
                    </a:cubicBezTo>
                    <a:lnTo>
                      <a:pt x="35911" y="13534"/>
                    </a:lnTo>
                    <a:lnTo>
                      <a:pt x="35903" y="13513"/>
                    </a:lnTo>
                    <a:cubicBezTo>
                      <a:pt x="35166" y="11814"/>
                      <a:pt x="35989" y="10988"/>
                      <a:pt x="36544" y="10647"/>
                    </a:cubicBezTo>
                    <a:lnTo>
                      <a:pt x="36669" y="10571"/>
                    </a:lnTo>
                    <a:lnTo>
                      <a:pt x="36669" y="10571"/>
                    </a:lnTo>
                    <a:lnTo>
                      <a:pt x="36524" y="10599"/>
                    </a:lnTo>
                    <a:cubicBezTo>
                      <a:pt x="36152" y="10670"/>
                      <a:pt x="35750" y="10705"/>
                      <a:pt x="35324" y="10705"/>
                    </a:cubicBezTo>
                    <a:cubicBezTo>
                      <a:pt x="35173" y="10705"/>
                      <a:pt x="35020" y="10701"/>
                      <a:pt x="34863" y="10692"/>
                    </a:cubicBezTo>
                    <a:cubicBezTo>
                      <a:pt x="34568" y="10677"/>
                      <a:pt x="34311" y="10487"/>
                      <a:pt x="34210" y="10212"/>
                    </a:cubicBezTo>
                    <a:cubicBezTo>
                      <a:pt x="34058" y="9799"/>
                      <a:pt x="33998" y="9200"/>
                      <a:pt x="34033" y="8432"/>
                    </a:cubicBezTo>
                    <a:cubicBezTo>
                      <a:pt x="34080" y="7438"/>
                      <a:pt x="34287" y="6185"/>
                      <a:pt x="34649" y="4705"/>
                    </a:cubicBezTo>
                    <a:lnTo>
                      <a:pt x="34657" y="4674"/>
                    </a:lnTo>
                    <a:lnTo>
                      <a:pt x="34626" y="4671"/>
                    </a:lnTo>
                    <a:cubicBezTo>
                      <a:pt x="34614" y="4670"/>
                      <a:pt x="34602" y="4670"/>
                      <a:pt x="34590" y="4668"/>
                    </a:cubicBezTo>
                    <a:lnTo>
                      <a:pt x="34538" y="4668"/>
                    </a:lnTo>
                    <a:cubicBezTo>
                      <a:pt x="34525" y="4668"/>
                      <a:pt x="34513" y="4664"/>
                      <a:pt x="34506" y="4654"/>
                    </a:cubicBezTo>
                    <a:cubicBezTo>
                      <a:pt x="34496" y="4645"/>
                      <a:pt x="34492" y="4634"/>
                      <a:pt x="34492" y="4622"/>
                    </a:cubicBezTo>
                    <a:cubicBezTo>
                      <a:pt x="34492" y="4599"/>
                      <a:pt x="34509" y="4579"/>
                      <a:pt x="34530" y="4576"/>
                    </a:cubicBezTo>
                    <a:cubicBezTo>
                      <a:pt x="34542" y="4575"/>
                      <a:pt x="34551" y="4573"/>
                      <a:pt x="34561" y="4573"/>
                    </a:cubicBezTo>
                    <a:cubicBezTo>
                      <a:pt x="34570" y="4572"/>
                      <a:pt x="34579" y="4570"/>
                      <a:pt x="34588" y="4570"/>
                    </a:cubicBezTo>
                    <a:cubicBezTo>
                      <a:pt x="34605" y="4569"/>
                      <a:pt x="34622" y="4569"/>
                      <a:pt x="34642" y="4569"/>
                    </a:cubicBezTo>
                    <a:lnTo>
                      <a:pt x="34683" y="4569"/>
                    </a:lnTo>
                    <a:lnTo>
                      <a:pt x="34689" y="4549"/>
                    </a:lnTo>
                    <a:cubicBezTo>
                      <a:pt x="34713" y="4448"/>
                      <a:pt x="34739" y="4349"/>
                      <a:pt x="34765" y="4246"/>
                    </a:cubicBezTo>
                    <a:lnTo>
                      <a:pt x="34770" y="4229"/>
                    </a:lnTo>
                    <a:lnTo>
                      <a:pt x="34756" y="4219"/>
                    </a:lnTo>
                    <a:cubicBezTo>
                      <a:pt x="34617" y="4102"/>
                      <a:pt x="34486" y="3980"/>
                      <a:pt x="34365" y="3855"/>
                    </a:cubicBezTo>
                    <a:cubicBezTo>
                      <a:pt x="34368" y="3838"/>
                      <a:pt x="34371" y="3821"/>
                      <a:pt x="34374" y="3804"/>
                    </a:cubicBezTo>
                    <a:cubicBezTo>
                      <a:pt x="34374" y="3801"/>
                      <a:pt x="34376" y="3800"/>
                      <a:pt x="34376" y="3797"/>
                    </a:cubicBezTo>
                    <a:lnTo>
                      <a:pt x="34377" y="3791"/>
                    </a:lnTo>
                    <a:cubicBezTo>
                      <a:pt x="34380" y="3772"/>
                      <a:pt x="34385" y="3754"/>
                      <a:pt x="34389" y="3735"/>
                    </a:cubicBezTo>
                    <a:cubicBezTo>
                      <a:pt x="34391" y="3726"/>
                      <a:pt x="34394" y="3716"/>
                      <a:pt x="34395" y="3706"/>
                    </a:cubicBezTo>
                    <a:cubicBezTo>
                      <a:pt x="34502" y="3254"/>
                      <a:pt x="34726" y="2772"/>
                      <a:pt x="35041" y="2312"/>
                    </a:cubicBezTo>
                    <a:cubicBezTo>
                      <a:pt x="35718" y="1324"/>
                      <a:pt x="37011" y="216"/>
                      <a:pt x="38609" y="71"/>
                    </a:cubicBezTo>
                    <a:cubicBezTo>
                      <a:pt x="38724" y="60"/>
                      <a:pt x="38838" y="55"/>
                      <a:pt x="38953" y="55"/>
                    </a:cubicBezTo>
                    <a:close/>
                    <a:moveTo>
                      <a:pt x="38960" y="1"/>
                    </a:moveTo>
                    <a:cubicBezTo>
                      <a:pt x="38841" y="1"/>
                      <a:pt x="38722" y="6"/>
                      <a:pt x="38603" y="17"/>
                    </a:cubicBezTo>
                    <a:cubicBezTo>
                      <a:pt x="37897" y="82"/>
                      <a:pt x="37176" y="344"/>
                      <a:pt x="36522" y="777"/>
                    </a:cubicBezTo>
                    <a:cubicBezTo>
                      <a:pt x="35927" y="1170"/>
                      <a:pt x="35400" y="1691"/>
                      <a:pt x="34995" y="2282"/>
                    </a:cubicBezTo>
                    <a:cubicBezTo>
                      <a:pt x="34677" y="2746"/>
                      <a:pt x="34450" y="3234"/>
                      <a:pt x="34342" y="3693"/>
                    </a:cubicBezTo>
                    <a:cubicBezTo>
                      <a:pt x="34340" y="3703"/>
                      <a:pt x="34337" y="3714"/>
                      <a:pt x="34336" y="3723"/>
                    </a:cubicBezTo>
                    <a:cubicBezTo>
                      <a:pt x="34331" y="3742"/>
                      <a:pt x="34327" y="3760"/>
                      <a:pt x="34324" y="3778"/>
                    </a:cubicBezTo>
                    <a:lnTo>
                      <a:pt x="34322" y="3784"/>
                    </a:lnTo>
                    <a:cubicBezTo>
                      <a:pt x="34321" y="3787"/>
                      <a:pt x="34321" y="3792"/>
                      <a:pt x="34321" y="3794"/>
                    </a:cubicBezTo>
                    <a:cubicBezTo>
                      <a:pt x="34316" y="3815"/>
                      <a:pt x="34311" y="3836"/>
                      <a:pt x="34308" y="3858"/>
                    </a:cubicBezTo>
                    <a:lnTo>
                      <a:pt x="34305" y="3872"/>
                    </a:lnTo>
                    <a:lnTo>
                      <a:pt x="34314" y="3882"/>
                    </a:lnTo>
                    <a:cubicBezTo>
                      <a:pt x="34437" y="4008"/>
                      <a:pt x="34568" y="4131"/>
                      <a:pt x="34707" y="4248"/>
                    </a:cubicBezTo>
                    <a:cubicBezTo>
                      <a:pt x="34684" y="4338"/>
                      <a:pt x="34663" y="4427"/>
                      <a:pt x="34640" y="4514"/>
                    </a:cubicBezTo>
                    <a:cubicBezTo>
                      <a:pt x="34622" y="4515"/>
                      <a:pt x="34603" y="4515"/>
                      <a:pt x="34583" y="4517"/>
                    </a:cubicBezTo>
                    <a:cubicBezTo>
                      <a:pt x="34573" y="4517"/>
                      <a:pt x="34564" y="4518"/>
                      <a:pt x="34553" y="4518"/>
                    </a:cubicBezTo>
                    <a:cubicBezTo>
                      <a:pt x="34544" y="4520"/>
                      <a:pt x="34535" y="4521"/>
                      <a:pt x="34521" y="4523"/>
                    </a:cubicBezTo>
                    <a:cubicBezTo>
                      <a:pt x="34473" y="4531"/>
                      <a:pt x="34437" y="4573"/>
                      <a:pt x="34437" y="4622"/>
                    </a:cubicBezTo>
                    <a:cubicBezTo>
                      <a:pt x="34437" y="4650"/>
                      <a:pt x="34447" y="4674"/>
                      <a:pt x="34466" y="4693"/>
                    </a:cubicBezTo>
                    <a:cubicBezTo>
                      <a:pt x="34486" y="4711"/>
                      <a:pt x="34510" y="4722"/>
                      <a:pt x="34536" y="4722"/>
                    </a:cubicBezTo>
                    <a:lnTo>
                      <a:pt x="34565" y="4722"/>
                    </a:lnTo>
                    <a:cubicBezTo>
                      <a:pt x="34571" y="4722"/>
                      <a:pt x="34579" y="4722"/>
                      <a:pt x="34587" y="4723"/>
                    </a:cubicBezTo>
                    <a:lnTo>
                      <a:pt x="34588" y="4723"/>
                    </a:lnTo>
                    <a:cubicBezTo>
                      <a:pt x="33778" y="8042"/>
                      <a:pt x="33908" y="9550"/>
                      <a:pt x="34158" y="10230"/>
                    </a:cubicBezTo>
                    <a:cubicBezTo>
                      <a:pt x="34269" y="10527"/>
                      <a:pt x="34544" y="10729"/>
                      <a:pt x="34860" y="10747"/>
                    </a:cubicBezTo>
                    <a:cubicBezTo>
                      <a:pt x="35014" y="10755"/>
                      <a:pt x="35165" y="10760"/>
                      <a:pt x="35314" y="10760"/>
                    </a:cubicBezTo>
                    <a:cubicBezTo>
                      <a:pt x="35698" y="10760"/>
                      <a:pt x="36062" y="10731"/>
                      <a:pt x="36403" y="10675"/>
                    </a:cubicBezTo>
                    <a:lnTo>
                      <a:pt x="36403" y="10675"/>
                    </a:lnTo>
                    <a:cubicBezTo>
                      <a:pt x="36154" y="10848"/>
                      <a:pt x="35860" y="11126"/>
                      <a:pt x="35693" y="11539"/>
                    </a:cubicBezTo>
                    <a:cubicBezTo>
                      <a:pt x="35469" y="12094"/>
                      <a:pt x="35519" y="12757"/>
                      <a:pt x="35843" y="13514"/>
                    </a:cubicBezTo>
                    <a:cubicBezTo>
                      <a:pt x="35455" y="13788"/>
                      <a:pt x="30599" y="17212"/>
                      <a:pt x="27970" y="19157"/>
                    </a:cubicBezTo>
                    <a:lnTo>
                      <a:pt x="27863" y="19125"/>
                    </a:lnTo>
                    <a:cubicBezTo>
                      <a:pt x="25030" y="18264"/>
                      <a:pt x="23160" y="17696"/>
                      <a:pt x="21750" y="16651"/>
                    </a:cubicBezTo>
                    <a:cubicBezTo>
                      <a:pt x="21749" y="16650"/>
                      <a:pt x="21747" y="16648"/>
                      <a:pt x="21746" y="16647"/>
                    </a:cubicBezTo>
                    <a:cubicBezTo>
                      <a:pt x="21704" y="16616"/>
                      <a:pt x="21652" y="16602"/>
                      <a:pt x="21593" y="16602"/>
                    </a:cubicBezTo>
                    <a:cubicBezTo>
                      <a:pt x="21507" y="16602"/>
                      <a:pt x="21405" y="16662"/>
                      <a:pt x="21285" y="16783"/>
                    </a:cubicBezTo>
                    <a:lnTo>
                      <a:pt x="17884" y="14950"/>
                    </a:lnTo>
                    <a:cubicBezTo>
                      <a:pt x="17887" y="14939"/>
                      <a:pt x="17890" y="14925"/>
                      <a:pt x="17894" y="14910"/>
                    </a:cubicBezTo>
                    <a:cubicBezTo>
                      <a:pt x="17908" y="14858"/>
                      <a:pt x="17920" y="14803"/>
                      <a:pt x="17932" y="14746"/>
                    </a:cubicBezTo>
                    <a:cubicBezTo>
                      <a:pt x="18049" y="14202"/>
                      <a:pt x="17897" y="13623"/>
                      <a:pt x="17530" y="13199"/>
                    </a:cubicBezTo>
                    <a:lnTo>
                      <a:pt x="17451" y="13106"/>
                    </a:lnTo>
                    <a:cubicBezTo>
                      <a:pt x="17392" y="13039"/>
                      <a:pt x="17305" y="13000"/>
                      <a:pt x="17217" y="13000"/>
                    </a:cubicBezTo>
                    <a:cubicBezTo>
                      <a:pt x="17204" y="13000"/>
                      <a:pt x="17192" y="13000"/>
                      <a:pt x="17180" y="13002"/>
                    </a:cubicBezTo>
                    <a:lnTo>
                      <a:pt x="15567" y="11490"/>
                    </a:lnTo>
                    <a:cubicBezTo>
                      <a:pt x="15515" y="11442"/>
                      <a:pt x="15449" y="11418"/>
                      <a:pt x="15383" y="11418"/>
                    </a:cubicBezTo>
                    <a:cubicBezTo>
                      <a:pt x="15317" y="11418"/>
                      <a:pt x="15251" y="11442"/>
                      <a:pt x="15199" y="11490"/>
                    </a:cubicBezTo>
                    <a:cubicBezTo>
                      <a:pt x="15095" y="11588"/>
                      <a:pt x="15086" y="11750"/>
                      <a:pt x="15176" y="11860"/>
                    </a:cubicBezTo>
                    <a:lnTo>
                      <a:pt x="16440" y="13373"/>
                    </a:lnTo>
                    <a:lnTo>
                      <a:pt x="16401" y="13395"/>
                    </a:lnTo>
                    <a:lnTo>
                      <a:pt x="16231" y="13193"/>
                    </a:lnTo>
                    <a:cubicBezTo>
                      <a:pt x="16176" y="13129"/>
                      <a:pt x="16095" y="13088"/>
                      <a:pt x="16009" y="13085"/>
                    </a:cubicBezTo>
                    <a:cubicBezTo>
                      <a:pt x="16004" y="13084"/>
                      <a:pt x="15998" y="13084"/>
                      <a:pt x="15993" y="13084"/>
                    </a:cubicBezTo>
                    <a:cubicBezTo>
                      <a:pt x="15913" y="13084"/>
                      <a:pt x="15836" y="13116"/>
                      <a:pt x="15778" y="13172"/>
                    </a:cubicBezTo>
                    <a:lnTo>
                      <a:pt x="15705" y="13244"/>
                    </a:lnTo>
                    <a:cubicBezTo>
                      <a:pt x="15644" y="13303"/>
                      <a:pt x="15609" y="13387"/>
                      <a:pt x="15612" y="13473"/>
                    </a:cubicBezTo>
                    <a:cubicBezTo>
                      <a:pt x="15612" y="13516"/>
                      <a:pt x="15622" y="13557"/>
                      <a:pt x="15641" y="13595"/>
                    </a:cubicBezTo>
                    <a:cubicBezTo>
                      <a:pt x="15609" y="13585"/>
                      <a:pt x="15576" y="13580"/>
                      <a:pt x="15544" y="13580"/>
                    </a:cubicBezTo>
                    <a:cubicBezTo>
                      <a:pt x="15536" y="13580"/>
                      <a:pt x="15528" y="13581"/>
                      <a:pt x="15520" y="13581"/>
                    </a:cubicBezTo>
                    <a:cubicBezTo>
                      <a:pt x="15436" y="13589"/>
                      <a:pt x="15356" y="13632"/>
                      <a:pt x="15306" y="13699"/>
                    </a:cubicBezTo>
                    <a:lnTo>
                      <a:pt x="15243" y="13779"/>
                    </a:lnTo>
                    <a:cubicBezTo>
                      <a:pt x="15191" y="13846"/>
                      <a:pt x="15170" y="13931"/>
                      <a:pt x="15182" y="14014"/>
                    </a:cubicBezTo>
                    <a:cubicBezTo>
                      <a:pt x="15191" y="14068"/>
                      <a:pt x="15213" y="14115"/>
                      <a:pt x="15245" y="14156"/>
                    </a:cubicBezTo>
                    <a:cubicBezTo>
                      <a:pt x="15235" y="14155"/>
                      <a:pt x="15225" y="14155"/>
                      <a:pt x="15215" y="14155"/>
                    </a:cubicBezTo>
                    <a:cubicBezTo>
                      <a:pt x="15194" y="14155"/>
                      <a:pt x="15172" y="14157"/>
                      <a:pt x="15150" y="14162"/>
                    </a:cubicBezTo>
                    <a:cubicBezTo>
                      <a:pt x="15073" y="14182"/>
                      <a:pt x="15008" y="14233"/>
                      <a:pt x="14971" y="14301"/>
                    </a:cubicBezTo>
                    <a:lnTo>
                      <a:pt x="14925" y="14384"/>
                    </a:lnTo>
                    <a:cubicBezTo>
                      <a:pt x="14887" y="14453"/>
                      <a:pt x="14879" y="14534"/>
                      <a:pt x="14904" y="14609"/>
                    </a:cubicBezTo>
                    <a:cubicBezTo>
                      <a:pt x="14928" y="14684"/>
                      <a:pt x="14983" y="14746"/>
                      <a:pt x="15055" y="14778"/>
                    </a:cubicBezTo>
                    <a:lnTo>
                      <a:pt x="15161" y="14827"/>
                    </a:lnTo>
                    <a:cubicBezTo>
                      <a:pt x="15205" y="14927"/>
                      <a:pt x="15593" y="15728"/>
                      <a:pt x="16737" y="16313"/>
                    </a:cubicBezTo>
                    <a:lnTo>
                      <a:pt x="20370" y="18769"/>
                    </a:lnTo>
                    <a:cubicBezTo>
                      <a:pt x="20356" y="18885"/>
                      <a:pt x="20348" y="19017"/>
                      <a:pt x="20348" y="19148"/>
                    </a:cubicBezTo>
                    <a:cubicBezTo>
                      <a:pt x="20348" y="19495"/>
                      <a:pt x="20399" y="20139"/>
                      <a:pt x="20729" y="20625"/>
                    </a:cubicBezTo>
                    <a:cubicBezTo>
                      <a:pt x="20079" y="20686"/>
                      <a:pt x="19379" y="20989"/>
                      <a:pt x="18646" y="21522"/>
                    </a:cubicBezTo>
                    <a:cubicBezTo>
                      <a:pt x="17865" y="22093"/>
                      <a:pt x="17018" y="22949"/>
                      <a:pt x="16128" y="24068"/>
                    </a:cubicBezTo>
                    <a:cubicBezTo>
                      <a:pt x="13450" y="27433"/>
                      <a:pt x="8513" y="33084"/>
                      <a:pt x="8362" y="33259"/>
                    </a:cubicBezTo>
                    <a:cubicBezTo>
                      <a:pt x="8357" y="33259"/>
                      <a:pt x="8354" y="33262"/>
                      <a:pt x="8351" y="33264"/>
                    </a:cubicBezTo>
                    <a:lnTo>
                      <a:pt x="8348" y="33264"/>
                    </a:lnTo>
                    <a:cubicBezTo>
                      <a:pt x="8016" y="33403"/>
                      <a:pt x="7712" y="33553"/>
                      <a:pt x="7443" y="33710"/>
                    </a:cubicBezTo>
                    <a:cubicBezTo>
                      <a:pt x="7441" y="33710"/>
                      <a:pt x="7440" y="33712"/>
                      <a:pt x="7440" y="33712"/>
                    </a:cubicBezTo>
                    <a:lnTo>
                      <a:pt x="7437" y="33713"/>
                    </a:lnTo>
                    <a:cubicBezTo>
                      <a:pt x="7108" y="33898"/>
                      <a:pt x="6870" y="34067"/>
                      <a:pt x="6730" y="34212"/>
                    </a:cubicBezTo>
                    <a:cubicBezTo>
                      <a:pt x="6709" y="34235"/>
                      <a:pt x="6688" y="34259"/>
                      <a:pt x="6663" y="34287"/>
                    </a:cubicBezTo>
                    <a:cubicBezTo>
                      <a:pt x="6663" y="34287"/>
                      <a:pt x="6662" y="34288"/>
                      <a:pt x="6662" y="34288"/>
                    </a:cubicBezTo>
                    <a:cubicBezTo>
                      <a:pt x="6660" y="34291"/>
                      <a:pt x="6659" y="34293"/>
                      <a:pt x="6659" y="34293"/>
                    </a:cubicBezTo>
                    <a:cubicBezTo>
                      <a:pt x="6276" y="34753"/>
                      <a:pt x="6032" y="35554"/>
                      <a:pt x="6029" y="35562"/>
                    </a:cubicBezTo>
                    <a:lnTo>
                      <a:pt x="6027" y="35566"/>
                    </a:lnTo>
                    <a:cubicBezTo>
                      <a:pt x="6027" y="35568"/>
                      <a:pt x="6024" y="35591"/>
                      <a:pt x="6024" y="35634"/>
                    </a:cubicBezTo>
                    <a:cubicBezTo>
                      <a:pt x="6024" y="35808"/>
                      <a:pt x="6071" y="36273"/>
                      <a:pt x="6503" y="36843"/>
                    </a:cubicBezTo>
                    <a:lnTo>
                      <a:pt x="6127" y="37435"/>
                    </a:lnTo>
                    <a:cubicBezTo>
                      <a:pt x="6077" y="37414"/>
                      <a:pt x="6022" y="37403"/>
                      <a:pt x="5961" y="37403"/>
                    </a:cubicBezTo>
                    <a:cubicBezTo>
                      <a:pt x="5746" y="37403"/>
                      <a:pt x="5446" y="37536"/>
                      <a:pt x="4968" y="37831"/>
                    </a:cubicBezTo>
                    <a:cubicBezTo>
                      <a:pt x="4177" y="38315"/>
                      <a:pt x="2714" y="38603"/>
                      <a:pt x="1298" y="38880"/>
                    </a:cubicBezTo>
                    <a:lnTo>
                      <a:pt x="1115" y="38915"/>
                    </a:lnTo>
                    <a:cubicBezTo>
                      <a:pt x="49" y="39123"/>
                      <a:pt x="0" y="39838"/>
                      <a:pt x="65" y="40245"/>
                    </a:cubicBezTo>
                    <a:cubicBezTo>
                      <a:pt x="92" y="40408"/>
                      <a:pt x="135" y="40518"/>
                      <a:pt x="136" y="40522"/>
                    </a:cubicBezTo>
                    <a:lnTo>
                      <a:pt x="144" y="40538"/>
                    </a:lnTo>
                    <a:lnTo>
                      <a:pt x="7707" y="40538"/>
                    </a:lnTo>
                    <a:lnTo>
                      <a:pt x="7715" y="40528"/>
                    </a:lnTo>
                    <a:cubicBezTo>
                      <a:pt x="7717" y="40526"/>
                      <a:pt x="7790" y="40415"/>
                      <a:pt x="7882" y="40254"/>
                    </a:cubicBezTo>
                    <a:cubicBezTo>
                      <a:pt x="7984" y="40072"/>
                      <a:pt x="8119" y="39804"/>
                      <a:pt x="8183" y="39564"/>
                    </a:cubicBezTo>
                    <a:cubicBezTo>
                      <a:pt x="8287" y="39164"/>
                      <a:pt x="8145" y="38629"/>
                      <a:pt x="8113" y="38517"/>
                    </a:cubicBezTo>
                    <a:lnTo>
                      <a:pt x="8155" y="38473"/>
                    </a:lnTo>
                    <a:cubicBezTo>
                      <a:pt x="8478" y="38716"/>
                      <a:pt x="8848" y="38817"/>
                      <a:pt x="8897" y="38829"/>
                    </a:cubicBezTo>
                    <a:lnTo>
                      <a:pt x="8904" y="38832"/>
                    </a:lnTo>
                    <a:lnTo>
                      <a:pt x="8914" y="38829"/>
                    </a:lnTo>
                    <a:cubicBezTo>
                      <a:pt x="9450" y="38665"/>
                      <a:pt x="9774" y="38517"/>
                      <a:pt x="9952" y="38422"/>
                    </a:cubicBezTo>
                    <a:cubicBezTo>
                      <a:pt x="10146" y="38318"/>
                      <a:pt x="10212" y="38253"/>
                      <a:pt x="10215" y="38251"/>
                    </a:cubicBezTo>
                    <a:lnTo>
                      <a:pt x="10218" y="38247"/>
                    </a:lnTo>
                    <a:cubicBezTo>
                      <a:pt x="10247" y="38205"/>
                      <a:pt x="10913" y="37224"/>
                      <a:pt x="11091" y="36785"/>
                    </a:cubicBezTo>
                    <a:cubicBezTo>
                      <a:pt x="11358" y="36582"/>
                      <a:pt x="11990" y="36092"/>
                      <a:pt x="12788" y="35475"/>
                    </a:cubicBezTo>
                    <a:cubicBezTo>
                      <a:pt x="13083" y="35247"/>
                      <a:pt x="13398" y="35002"/>
                      <a:pt x="13723" y="34750"/>
                    </a:cubicBezTo>
                    <a:cubicBezTo>
                      <a:pt x="15473" y="33397"/>
                      <a:pt x="17563" y="31787"/>
                      <a:pt x="18214" y="31341"/>
                    </a:cubicBezTo>
                    <a:cubicBezTo>
                      <a:pt x="19218" y="30653"/>
                      <a:pt x="20233" y="29223"/>
                      <a:pt x="20418" y="28956"/>
                    </a:cubicBezTo>
                    <a:lnTo>
                      <a:pt x="23537" y="32324"/>
                    </a:lnTo>
                    <a:lnTo>
                      <a:pt x="23545" y="32333"/>
                    </a:lnTo>
                    <a:cubicBezTo>
                      <a:pt x="24337" y="33203"/>
                      <a:pt x="25030" y="33978"/>
                      <a:pt x="25607" y="34635"/>
                    </a:cubicBezTo>
                    <a:cubicBezTo>
                      <a:pt x="25646" y="34680"/>
                      <a:pt x="25684" y="34723"/>
                      <a:pt x="25721" y="34765"/>
                    </a:cubicBezTo>
                    <a:cubicBezTo>
                      <a:pt x="24163" y="34964"/>
                      <a:pt x="22559" y="35164"/>
                      <a:pt x="21311" y="35316"/>
                    </a:cubicBezTo>
                    <a:cubicBezTo>
                      <a:pt x="20810" y="35377"/>
                      <a:pt x="20328" y="35563"/>
                      <a:pt x="19919" y="35857"/>
                    </a:cubicBezTo>
                    <a:cubicBezTo>
                      <a:pt x="19513" y="36147"/>
                      <a:pt x="19188" y="36537"/>
                      <a:pt x="18975" y="36982"/>
                    </a:cubicBezTo>
                    <a:lnTo>
                      <a:pt x="17498" y="37658"/>
                    </a:lnTo>
                    <a:cubicBezTo>
                      <a:pt x="17144" y="37822"/>
                      <a:pt x="16884" y="38129"/>
                      <a:pt x="16786" y="38505"/>
                    </a:cubicBezTo>
                    <a:cubicBezTo>
                      <a:pt x="16481" y="38466"/>
                      <a:pt x="16230" y="38446"/>
                      <a:pt x="16034" y="38446"/>
                    </a:cubicBezTo>
                    <a:cubicBezTo>
                      <a:pt x="15809" y="38446"/>
                      <a:pt x="15656" y="38472"/>
                      <a:pt x="15578" y="38523"/>
                    </a:cubicBezTo>
                    <a:cubicBezTo>
                      <a:pt x="15329" y="38688"/>
                      <a:pt x="15060" y="39275"/>
                      <a:pt x="15225" y="39907"/>
                    </a:cubicBezTo>
                    <a:cubicBezTo>
                      <a:pt x="15326" y="40298"/>
                      <a:pt x="15665" y="40593"/>
                      <a:pt x="16070" y="40642"/>
                    </a:cubicBezTo>
                    <a:cubicBezTo>
                      <a:pt x="16089" y="40644"/>
                      <a:pt x="16099" y="40645"/>
                      <a:pt x="16109" y="40645"/>
                    </a:cubicBezTo>
                    <a:lnTo>
                      <a:pt x="17417" y="40645"/>
                    </a:lnTo>
                    <a:lnTo>
                      <a:pt x="17416" y="40644"/>
                    </a:lnTo>
                    <a:cubicBezTo>
                      <a:pt x="17656" y="40644"/>
                      <a:pt x="17923" y="40644"/>
                      <a:pt x="18209" y="40642"/>
                    </a:cubicBezTo>
                    <a:cubicBezTo>
                      <a:pt x="18596" y="40641"/>
                      <a:pt x="18978" y="40638"/>
                      <a:pt x="19284" y="40636"/>
                    </a:cubicBezTo>
                    <a:cubicBezTo>
                      <a:pt x="19665" y="40633"/>
                      <a:pt x="19925" y="40632"/>
                      <a:pt x="19925" y="40632"/>
                    </a:cubicBezTo>
                    <a:lnTo>
                      <a:pt x="40986" y="40632"/>
                    </a:lnTo>
                    <a:lnTo>
                      <a:pt x="40994" y="40630"/>
                    </a:lnTo>
                    <a:cubicBezTo>
                      <a:pt x="41002" y="40629"/>
                      <a:pt x="41810" y="40401"/>
                      <a:pt x="42560" y="39745"/>
                    </a:cubicBezTo>
                    <a:cubicBezTo>
                      <a:pt x="43001" y="39358"/>
                      <a:pt x="43335" y="38902"/>
                      <a:pt x="43555" y="38387"/>
                    </a:cubicBezTo>
                    <a:cubicBezTo>
                      <a:pt x="43829" y="37745"/>
                      <a:pt x="43920" y="37010"/>
                      <a:pt x="43830" y="36202"/>
                    </a:cubicBezTo>
                    <a:cubicBezTo>
                      <a:pt x="43829" y="36186"/>
                      <a:pt x="43826" y="36167"/>
                      <a:pt x="43822" y="36150"/>
                    </a:cubicBezTo>
                    <a:cubicBezTo>
                      <a:pt x="43960" y="36105"/>
                      <a:pt x="44666" y="35836"/>
                      <a:pt x="44995" y="35120"/>
                    </a:cubicBezTo>
                    <a:cubicBezTo>
                      <a:pt x="45261" y="34544"/>
                      <a:pt x="45214" y="33834"/>
                      <a:pt x="44853" y="33010"/>
                    </a:cubicBezTo>
                    <a:cubicBezTo>
                      <a:pt x="44726" y="32695"/>
                      <a:pt x="44569" y="32402"/>
                      <a:pt x="44382" y="32139"/>
                    </a:cubicBezTo>
                    <a:cubicBezTo>
                      <a:pt x="44325" y="32050"/>
                      <a:pt x="44270" y="31966"/>
                      <a:pt x="44215" y="31885"/>
                    </a:cubicBezTo>
                    <a:cubicBezTo>
                      <a:pt x="44344" y="31689"/>
                      <a:pt x="44538" y="31513"/>
                      <a:pt x="44726" y="31342"/>
                    </a:cubicBezTo>
                    <a:cubicBezTo>
                      <a:pt x="45015" y="31079"/>
                      <a:pt x="45315" y="30807"/>
                      <a:pt x="45374" y="30465"/>
                    </a:cubicBezTo>
                    <a:cubicBezTo>
                      <a:pt x="45449" y="30046"/>
                      <a:pt x="45163" y="29222"/>
                      <a:pt x="44986" y="28763"/>
                    </a:cubicBezTo>
                    <a:lnTo>
                      <a:pt x="45460" y="25179"/>
                    </a:lnTo>
                    <a:lnTo>
                      <a:pt x="45460" y="25178"/>
                    </a:lnTo>
                    <a:cubicBezTo>
                      <a:pt x="45677" y="23936"/>
                      <a:pt x="45891" y="22829"/>
                      <a:pt x="46094" y="21885"/>
                    </a:cubicBezTo>
                    <a:lnTo>
                      <a:pt x="46235" y="22057"/>
                    </a:lnTo>
                    <a:cubicBezTo>
                      <a:pt x="46249" y="22074"/>
                      <a:pt x="46264" y="22093"/>
                      <a:pt x="46278" y="22109"/>
                    </a:cubicBezTo>
                    <a:cubicBezTo>
                      <a:pt x="46406" y="22267"/>
                      <a:pt x="46521" y="22411"/>
                      <a:pt x="46629" y="22545"/>
                    </a:cubicBezTo>
                    <a:lnTo>
                      <a:pt x="48744" y="25546"/>
                    </a:lnTo>
                    <a:cubicBezTo>
                      <a:pt x="48713" y="25916"/>
                      <a:pt x="48652" y="27150"/>
                      <a:pt x="49100" y="28168"/>
                    </a:cubicBezTo>
                    <a:cubicBezTo>
                      <a:pt x="49453" y="28976"/>
                      <a:pt x="50311" y="30313"/>
                      <a:pt x="51141" y="31608"/>
                    </a:cubicBezTo>
                    <a:cubicBezTo>
                      <a:pt x="51571" y="32278"/>
                      <a:pt x="51978" y="32911"/>
                      <a:pt x="52315" y="33470"/>
                    </a:cubicBezTo>
                    <a:cubicBezTo>
                      <a:pt x="52296" y="33565"/>
                      <a:pt x="52273" y="33666"/>
                      <a:pt x="52247" y="33775"/>
                    </a:cubicBezTo>
                    <a:cubicBezTo>
                      <a:pt x="52094" y="34434"/>
                      <a:pt x="51884" y="35337"/>
                      <a:pt x="52416" y="36031"/>
                    </a:cubicBezTo>
                    <a:cubicBezTo>
                      <a:pt x="52922" y="36692"/>
                      <a:pt x="53982" y="37040"/>
                      <a:pt x="55654" y="37100"/>
                    </a:cubicBezTo>
                    <a:cubicBezTo>
                      <a:pt x="56138" y="38014"/>
                      <a:pt x="56457" y="38621"/>
                      <a:pt x="56601" y="38904"/>
                    </a:cubicBezTo>
                    <a:cubicBezTo>
                      <a:pt x="56482" y="39372"/>
                      <a:pt x="56430" y="39864"/>
                      <a:pt x="56823" y="40307"/>
                    </a:cubicBezTo>
                    <a:lnTo>
                      <a:pt x="56830" y="40317"/>
                    </a:lnTo>
                    <a:lnTo>
                      <a:pt x="62594" y="40317"/>
                    </a:lnTo>
                    <a:cubicBezTo>
                      <a:pt x="62657" y="40317"/>
                      <a:pt x="62713" y="40288"/>
                      <a:pt x="62748" y="40236"/>
                    </a:cubicBezTo>
                    <a:cubicBezTo>
                      <a:pt x="62785" y="40185"/>
                      <a:pt x="62794" y="40122"/>
                      <a:pt x="62774" y="40063"/>
                    </a:cubicBezTo>
                    <a:cubicBezTo>
                      <a:pt x="62732" y="39941"/>
                      <a:pt x="62655" y="39864"/>
                      <a:pt x="62556" y="39843"/>
                    </a:cubicBezTo>
                    <a:cubicBezTo>
                      <a:pt x="62556" y="39843"/>
                      <a:pt x="62556" y="39841"/>
                      <a:pt x="62554" y="39841"/>
                    </a:cubicBezTo>
                    <a:cubicBezTo>
                      <a:pt x="62534" y="39815"/>
                      <a:pt x="62508" y="39791"/>
                      <a:pt x="62476" y="39771"/>
                    </a:cubicBezTo>
                    <a:cubicBezTo>
                      <a:pt x="62403" y="39723"/>
                      <a:pt x="62216" y="39722"/>
                      <a:pt x="61934" y="39717"/>
                    </a:cubicBezTo>
                    <a:cubicBezTo>
                      <a:pt x="61233" y="39707"/>
                      <a:pt x="59931" y="39690"/>
                      <a:pt x="58601" y="38941"/>
                    </a:cubicBezTo>
                    <a:lnTo>
                      <a:pt x="57500" y="36320"/>
                    </a:lnTo>
                    <a:cubicBezTo>
                      <a:pt x="57608" y="36287"/>
                      <a:pt x="57679" y="36206"/>
                      <a:pt x="57705" y="36085"/>
                    </a:cubicBezTo>
                    <a:cubicBezTo>
                      <a:pt x="57773" y="35761"/>
                      <a:pt x="57498" y="35190"/>
                      <a:pt x="57150" y="34932"/>
                    </a:cubicBezTo>
                    <a:cubicBezTo>
                      <a:pt x="56954" y="34788"/>
                      <a:pt x="56257" y="33684"/>
                      <a:pt x="55352" y="31925"/>
                    </a:cubicBezTo>
                    <a:cubicBezTo>
                      <a:pt x="54768" y="30787"/>
                      <a:pt x="53667" y="28538"/>
                      <a:pt x="52867" y="26248"/>
                    </a:cubicBezTo>
                    <a:cubicBezTo>
                      <a:pt x="52633" y="25580"/>
                      <a:pt x="52383" y="24797"/>
                      <a:pt x="52117" y="23968"/>
                    </a:cubicBezTo>
                    <a:cubicBezTo>
                      <a:pt x="51459" y="21923"/>
                      <a:pt x="50715" y="19604"/>
                      <a:pt x="49814" y="17615"/>
                    </a:cubicBezTo>
                    <a:cubicBezTo>
                      <a:pt x="48765" y="15298"/>
                      <a:pt x="47724" y="13935"/>
                      <a:pt x="46631" y="13442"/>
                    </a:cubicBezTo>
                    <a:cubicBezTo>
                      <a:pt x="46617" y="13435"/>
                      <a:pt x="46507" y="13369"/>
                      <a:pt x="46311" y="13262"/>
                    </a:cubicBezTo>
                    <a:cubicBezTo>
                      <a:pt x="46588" y="12841"/>
                      <a:pt x="46805" y="12421"/>
                      <a:pt x="46954" y="12011"/>
                    </a:cubicBezTo>
                    <a:cubicBezTo>
                      <a:pt x="47097" y="11618"/>
                      <a:pt x="47183" y="11227"/>
                      <a:pt x="47207" y="10848"/>
                    </a:cubicBezTo>
                    <a:cubicBezTo>
                      <a:pt x="47298" y="9463"/>
                      <a:pt x="46585" y="8495"/>
                      <a:pt x="45972" y="7926"/>
                    </a:cubicBezTo>
                    <a:cubicBezTo>
                      <a:pt x="45129" y="7144"/>
                      <a:pt x="43918" y="6635"/>
                      <a:pt x="42965" y="6635"/>
                    </a:cubicBezTo>
                    <a:cubicBezTo>
                      <a:pt x="42868" y="6635"/>
                      <a:pt x="42774" y="6640"/>
                      <a:pt x="42683" y="6651"/>
                    </a:cubicBezTo>
                    <a:cubicBezTo>
                      <a:pt x="43136" y="5610"/>
                      <a:pt x="43159" y="4807"/>
                      <a:pt x="43159" y="4800"/>
                    </a:cubicBezTo>
                    <a:lnTo>
                      <a:pt x="43159" y="4793"/>
                    </a:lnTo>
                    <a:cubicBezTo>
                      <a:pt x="43249" y="3809"/>
                      <a:pt x="43092" y="2885"/>
                      <a:pt x="42717" y="2188"/>
                    </a:cubicBezTo>
                    <a:cubicBezTo>
                      <a:pt x="42922" y="2142"/>
                      <a:pt x="43165" y="2066"/>
                      <a:pt x="43234" y="1951"/>
                    </a:cubicBezTo>
                    <a:cubicBezTo>
                      <a:pt x="43254" y="1919"/>
                      <a:pt x="43258" y="1884"/>
                      <a:pt x="43249" y="1849"/>
                    </a:cubicBezTo>
                    <a:cubicBezTo>
                      <a:pt x="43231" y="1789"/>
                      <a:pt x="43197" y="1746"/>
                      <a:pt x="43147" y="1722"/>
                    </a:cubicBezTo>
                    <a:cubicBezTo>
                      <a:pt x="43114" y="1706"/>
                      <a:pt x="43078" y="1700"/>
                      <a:pt x="43043" y="1700"/>
                    </a:cubicBezTo>
                    <a:cubicBezTo>
                      <a:pt x="43012" y="1700"/>
                      <a:pt x="42982" y="1705"/>
                      <a:pt x="42954" y="1711"/>
                    </a:cubicBezTo>
                    <a:cubicBezTo>
                      <a:pt x="43057" y="1597"/>
                      <a:pt x="43214" y="1392"/>
                      <a:pt x="43191" y="1251"/>
                    </a:cubicBezTo>
                    <a:cubicBezTo>
                      <a:pt x="43183" y="1201"/>
                      <a:pt x="43154" y="1162"/>
                      <a:pt x="43105" y="1138"/>
                    </a:cubicBezTo>
                    <a:cubicBezTo>
                      <a:pt x="43083" y="1126"/>
                      <a:pt x="43060" y="1121"/>
                      <a:pt x="43036" y="1121"/>
                    </a:cubicBezTo>
                    <a:cubicBezTo>
                      <a:pt x="42824" y="1121"/>
                      <a:pt x="42569" y="1538"/>
                      <a:pt x="42445" y="1768"/>
                    </a:cubicBezTo>
                    <a:cubicBezTo>
                      <a:pt x="42379" y="1684"/>
                      <a:pt x="42309" y="1603"/>
                      <a:pt x="42236" y="1529"/>
                    </a:cubicBezTo>
                    <a:cubicBezTo>
                      <a:pt x="41658" y="948"/>
                      <a:pt x="41040" y="526"/>
                      <a:pt x="40398" y="276"/>
                    </a:cubicBezTo>
                    <a:cubicBezTo>
                      <a:pt x="39929" y="94"/>
                      <a:pt x="39447" y="1"/>
                      <a:pt x="38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8"/>
              <p:cNvSpPr/>
              <p:nvPr/>
            </p:nvSpPr>
            <p:spPr>
              <a:xfrm>
                <a:off x="3493200" y="3075925"/>
                <a:ext cx="320900" cy="260475"/>
              </a:xfrm>
              <a:custGeom>
                <a:avLst/>
                <a:gdLst/>
                <a:ahLst/>
                <a:cxnLst/>
                <a:rect l="l" t="t" r="r" b="b"/>
                <a:pathLst>
                  <a:path w="12836" h="10419" extrusionOk="0">
                    <a:moveTo>
                      <a:pt x="12022" y="7930"/>
                    </a:moveTo>
                    <a:cubicBezTo>
                      <a:pt x="12063" y="7930"/>
                      <a:pt x="12099" y="7940"/>
                      <a:pt x="12129" y="7959"/>
                    </a:cubicBezTo>
                    <a:cubicBezTo>
                      <a:pt x="12276" y="8052"/>
                      <a:pt x="12328" y="8369"/>
                      <a:pt x="12400" y="8808"/>
                    </a:cubicBezTo>
                    <a:cubicBezTo>
                      <a:pt x="12467" y="9220"/>
                      <a:pt x="12550" y="9729"/>
                      <a:pt x="12745" y="10298"/>
                    </a:cubicBezTo>
                    <a:lnTo>
                      <a:pt x="11481" y="9124"/>
                    </a:lnTo>
                    <a:cubicBezTo>
                      <a:pt x="11473" y="9049"/>
                      <a:pt x="11374" y="8107"/>
                      <a:pt x="11921" y="7947"/>
                    </a:cubicBezTo>
                    <a:cubicBezTo>
                      <a:pt x="11958" y="7936"/>
                      <a:pt x="11992" y="7930"/>
                      <a:pt x="12022" y="7930"/>
                    </a:cubicBezTo>
                    <a:close/>
                    <a:moveTo>
                      <a:pt x="292" y="0"/>
                    </a:moveTo>
                    <a:cubicBezTo>
                      <a:pt x="120" y="0"/>
                      <a:pt x="28" y="30"/>
                      <a:pt x="22" y="32"/>
                    </a:cubicBezTo>
                    <a:cubicBezTo>
                      <a:pt x="8" y="36"/>
                      <a:pt x="1" y="52"/>
                      <a:pt x="5" y="65"/>
                    </a:cubicBezTo>
                    <a:cubicBezTo>
                      <a:pt x="9" y="78"/>
                      <a:pt x="20" y="85"/>
                      <a:pt x="31" y="85"/>
                    </a:cubicBezTo>
                    <a:cubicBezTo>
                      <a:pt x="33" y="85"/>
                      <a:pt x="36" y="85"/>
                      <a:pt x="39" y="84"/>
                    </a:cubicBezTo>
                    <a:cubicBezTo>
                      <a:pt x="41" y="83"/>
                      <a:pt x="128" y="55"/>
                      <a:pt x="291" y="55"/>
                    </a:cubicBezTo>
                    <a:cubicBezTo>
                      <a:pt x="408" y="55"/>
                      <a:pt x="565" y="70"/>
                      <a:pt x="759" y="119"/>
                    </a:cubicBezTo>
                    <a:cubicBezTo>
                      <a:pt x="1187" y="228"/>
                      <a:pt x="1883" y="533"/>
                      <a:pt x="2773" y="1374"/>
                    </a:cubicBezTo>
                    <a:lnTo>
                      <a:pt x="9966" y="7788"/>
                    </a:lnTo>
                    <a:lnTo>
                      <a:pt x="12788" y="10413"/>
                    </a:lnTo>
                    <a:cubicBezTo>
                      <a:pt x="12794" y="10417"/>
                      <a:pt x="12800" y="10419"/>
                      <a:pt x="12807" y="10419"/>
                    </a:cubicBezTo>
                    <a:cubicBezTo>
                      <a:pt x="12811" y="10419"/>
                      <a:pt x="12817" y="10417"/>
                      <a:pt x="12822" y="10414"/>
                    </a:cubicBezTo>
                    <a:cubicBezTo>
                      <a:pt x="12833" y="10408"/>
                      <a:pt x="12836" y="10394"/>
                      <a:pt x="12833" y="10384"/>
                    </a:cubicBezTo>
                    <a:cubicBezTo>
                      <a:pt x="12612" y="9778"/>
                      <a:pt x="12524" y="9234"/>
                      <a:pt x="12452" y="8798"/>
                    </a:cubicBezTo>
                    <a:cubicBezTo>
                      <a:pt x="12375" y="8329"/>
                      <a:pt x="12325" y="8019"/>
                      <a:pt x="12157" y="7913"/>
                    </a:cubicBezTo>
                    <a:cubicBezTo>
                      <a:pt x="12118" y="7888"/>
                      <a:pt x="12073" y="7876"/>
                      <a:pt x="12023" y="7876"/>
                    </a:cubicBezTo>
                    <a:cubicBezTo>
                      <a:pt x="11986" y="7876"/>
                      <a:pt x="11947" y="7882"/>
                      <a:pt x="11905" y="7895"/>
                    </a:cubicBezTo>
                    <a:cubicBezTo>
                      <a:pt x="11379" y="8049"/>
                      <a:pt x="11402" y="8830"/>
                      <a:pt x="11421" y="9067"/>
                    </a:cubicBezTo>
                    <a:lnTo>
                      <a:pt x="10003" y="7748"/>
                    </a:lnTo>
                    <a:lnTo>
                      <a:pt x="2809" y="1334"/>
                    </a:lnTo>
                    <a:cubicBezTo>
                      <a:pt x="1909" y="483"/>
                      <a:pt x="1202" y="174"/>
                      <a:pt x="767" y="64"/>
                    </a:cubicBezTo>
                    <a:cubicBezTo>
                      <a:pt x="571" y="15"/>
                      <a:pt x="412"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8"/>
              <p:cNvSpPr/>
              <p:nvPr/>
            </p:nvSpPr>
            <p:spPr>
              <a:xfrm>
                <a:off x="3137250" y="3467900"/>
                <a:ext cx="9950" cy="14600"/>
              </a:xfrm>
              <a:custGeom>
                <a:avLst/>
                <a:gdLst/>
                <a:ahLst/>
                <a:cxnLst/>
                <a:rect l="l" t="t" r="r" b="b"/>
                <a:pathLst>
                  <a:path w="398" h="584" extrusionOk="0">
                    <a:moveTo>
                      <a:pt x="352" y="1"/>
                    </a:moveTo>
                    <a:lnTo>
                      <a:pt x="0" y="554"/>
                    </a:lnTo>
                    <a:lnTo>
                      <a:pt x="46" y="583"/>
                    </a:lnTo>
                    <a:lnTo>
                      <a:pt x="398" y="30"/>
                    </a:lnTo>
                    <a:lnTo>
                      <a:pt x="352" y="1"/>
                    </a:ln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8"/>
              <p:cNvSpPr/>
              <p:nvPr/>
            </p:nvSpPr>
            <p:spPr>
              <a:xfrm>
                <a:off x="3177750" y="3513275"/>
                <a:ext cx="8950" cy="9200"/>
              </a:xfrm>
              <a:custGeom>
                <a:avLst/>
                <a:gdLst/>
                <a:ahLst/>
                <a:cxnLst/>
                <a:rect l="l" t="t" r="r" b="b"/>
                <a:pathLst>
                  <a:path w="358" h="368" extrusionOk="0">
                    <a:moveTo>
                      <a:pt x="319" y="1"/>
                    </a:moveTo>
                    <a:lnTo>
                      <a:pt x="1" y="331"/>
                    </a:lnTo>
                    <a:lnTo>
                      <a:pt x="41" y="367"/>
                    </a:lnTo>
                    <a:lnTo>
                      <a:pt x="357" y="37"/>
                    </a:lnTo>
                    <a:lnTo>
                      <a:pt x="319" y="1"/>
                    </a:ln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8"/>
              <p:cNvSpPr/>
              <p:nvPr/>
            </p:nvSpPr>
            <p:spPr>
              <a:xfrm>
                <a:off x="3125425" y="3449900"/>
                <a:ext cx="72300" cy="81675"/>
              </a:xfrm>
              <a:custGeom>
                <a:avLst/>
                <a:gdLst/>
                <a:ahLst/>
                <a:cxnLst/>
                <a:rect l="l" t="t" r="r" b="b"/>
                <a:pathLst>
                  <a:path w="2892" h="3267" extrusionOk="0">
                    <a:moveTo>
                      <a:pt x="34" y="1"/>
                    </a:moveTo>
                    <a:lnTo>
                      <a:pt x="1" y="43"/>
                    </a:lnTo>
                    <a:cubicBezTo>
                      <a:pt x="22" y="60"/>
                      <a:pt x="2117" y="1693"/>
                      <a:pt x="2843" y="3266"/>
                    </a:cubicBezTo>
                    <a:lnTo>
                      <a:pt x="2892" y="3243"/>
                    </a:lnTo>
                    <a:cubicBezTo>
                      <a:pt x="2161" y="1658"/>
                      <a:pt x="54" y="17"/>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8"/>
              <p:cNvSpPr/>
              <p:nvPr/>
            </p:nvSpPr>
            <p:spPr>
              <a:xfrm>
                <a:off x="3440875" y="3485900"/>
                <a:ext cx="26625" cy="90875"/>
              </a:xfrm>
              <a:custGeom>
                <a:avLst/>
                <a:gdLst/>
                <a:ahLst/>
                <a:cxnLst/>
                <a:rect l="l" t="t" r="r" b="b"/>
                <a:pathLst>
                  <a:path w="1065" h="3635" extrusionOk="0">
                    <a:moveTo>
                      <a:pt x="317" y="1"/>
                    </a:moveTo>
                    <a:cubicBezTo>
                      <a:pt x="316" y="4"/>
                      <a:pt x="68" y="429"/>
                      <a:pt x="33" y="1086"/>
                    </a:cubicBezTo>
                    <a:cubicBezTo>
                      <a:pt x="1" y="1692"/>
                      <a:pt x="146" y="2626"/>
                      <a:pt x="1025" y="3635"/>
                    </a:cubicBezTo>
                    <a:lnTo>
                      <a:pt x="1065" y="3600"/>
                    </a:lnTo>
                    <a:cubicBezTo>
                      <a:pt x="199" y="2605"/>
                      <a:pt x="56" y="1687"/>
                      <a:pt x="86" y="1092"/>
                    </a:cubicBezTo>
                    <a:cubicBezTo>
                      <a:pt x="120" y="447"/>
                      <a:pt x="361" y="31"/>
                      <a:pt x="365" y="28"/>
                    </a:cubicBezTo>
                    <a:lnTo>
                      <a:pt x="3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8"/>
              <p:cNvSpPr/>
              <p:nvPr/>
            </p:nvSpPr>
            <p:spPr>
              <a:xfrm>
                <a:off x="3555350" y="3102875"/>
                <a:ext cx="159450" cy="36275"/>
              </a:xfrm>
              <a:custGeom>
                <a:avLst/>
                <a:gdLst/>
                <a:ahLst/>
                <a:cxnLst/>
                <a:rect l="l" t="t" r="r" b="b"/>
                <a:pathLst>
                  <a:path w="6378" h="1451" extrusionOk="0">
                    <a:moveTo>
                      <a:pt x="32" y="0"/>
                    </a:moveTo>
                    <a:cubicBezTo>
                      <a:pt x="21" y="0"/>
                      <a:pt x="10" y="7"/>
                      <a:pt x="7" y="16"/>
                    </a:cubicBezTo>
                    <a:cubicBezTo>
                      <a:pt x="1" y="30"/>
                      <a:pt x="7" y="47"/>
                      <a:pt x="21" y="53"/>
                    </a:cubicBezTo>
                    <a:cubicBezTo>
                      <a:pt x="40" y="62"/>
                      <a:pt x="2129" y="969"/>
                      <a:pt x="3711" y="1351"/>
                    </a:cubicBezTo>
                    <a:cubicBezTo>
                      <a:pt x="4008" y="1423"/>
                      <a:pt x="4286" y="1450"/>
                      <a:pt x="4540" y="1450"/>
                    </a:cubicBezTo>
                    <a:cubicBezTo>
                      <a:pt x="4994" y="1450"/>
                      <a:pt x="5370" y="1359"/>
                      <a:pt x="5641" y="1262"/>
                    </a:cubicBezTo>
                    <a:cubicBezTo>
                      <a:pt x="6098" y="1099"/>
                      <a:pt x="6353" y="889"/>
                      <a:pt x="6364" y="882"/>
                    </a:cubicBezTo>
                    <a:cubicBezTo>
                      <a:pt x="6376" y="871"/>
                      <a:pt x="6378" y="854"/>
                      <a:pt x="6368" y="843"/>
                    </a:cubicBezTo>
                    <a:cubicBezTo>
                      <a:pt x="6362" y="836"/>
                      <a:pt x="6354" y="833"/>
                      <a:pt x="6346" y="833"/>
                    </a:cubicBezTo>
                    <a:cubicBezTo>
                      <a:pt x="6340" y="833"/>
                      <a:pt x="6335" y="835"/>
                      <a:pt x="6330" y="839"/>
                    </a:cubicBezTo>
                    <a:cubicBezTo>
                      <a:pt x="6321" y="846"/>
                      <a:pt x="5638" y="1396"/>
                      <a:pt x="4538" y="1396"/>
                    </a:cubicBezTo>
                    <a:cubicBezTo>
                      <a:pt x="4287" y="1396"/>
                      <a:pt x="4014" y="1368"/>
                      <a:pt x="3723" y="1298"/>
                    </a:cubicBezTo>
                    <a:cubicBezTo>
                      <a:pt x="2147" y="918"/>
                      <a:pt x="62" y="12"/>
                      <a:pt x="42" y="3"/>
                    </a:cubicBezTo>
                    <a:cubicBezTo>
                      <a:pt x="39" y="1"/>
                      <a:pt x="35"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8"/>
              <p:cNvSpPr/>
              <p:nvPr/>
            </p:nvSpPr>
            <p:spPr>
              <a:xfrm>
                <a:off x="3762750" y="3232900"/>
                <a:ext cx="54100" cy="65825"/>
              </a:xfrm>
              <a:custGeom>
                <a:avLst/>
                <a:gdLst/>
                <a:ahLst/>
                <a:cxnLst/>
                <a:rect l="l" t="t" r="r" b="b"/>
                <a:pathLst>
                  <a:path w="2164" h="2633" extrusionOk="0">
                    <a:moveTo>
                      <a:pt x="858" y="1"/>
                    </a:moveTo>
                    <a:cubicBezTo>
                      <a:pt x="796" y="1"/>
                      <a:pt x="730" y="15"/>
                      <a:pt x="655" y="49"/>
                    </a:cubicBezTo>
                    <a:cubicBezTo>
                      <a:pt x="0" y="302"/>
                      <a:pt x="364" y="2516"/>
                      <a:pt x="381" y="2610"/>
                    </a:cubicBezTo>
                    <a:cubicBezTo>
                      <a:pt x="383" y="2623"/>
                      <a:pt x="395" y="2632"/>
                      <a:pt x="407" y="2632"/>
                    </a:cubicBezTo>
                    <a:lnTo>
                      <a:pt x="412" y="2632"/>
                    </a:lnTo>
                    <a:cubicBezTo>
                      <a:pt x="427" y="2629"/>
                      <a:pt x="436" y="2616"/>
                      <a:pt x="435" y="2600"/>
                    </a:cubicBezTo>
                    <a:cubicBezTo>
                      <a:pt x="430" y="2579"/>
                      <a:pt x="61" y="336"/>
                      <a:pt x="675" y="99"/>
                    </a:cubicBezTo>
                    <a:cubicBezTo>
                      <a:pt x="743" y="69"/>
                      <a:pt x="802" y="56"/>
                      <a:pt x="858" y="56"/>
                    </a:cubicBezTo>
                    <a:cubicBezTo>
                      <a:pt x="992" y="56"/>
                      <a:pt x="1107" y="134"/>
                      <a:pt x="1275" y="249"/>
                    </a:cubicBezTo>
                    <a:cubicBezTo>
                      <a:pt x="1460" y="374"/>
                      <a:pt x="1714" y="547"/>
                      <a:pt x="2122" y="700"/>
                    </a:cubicBezTo>
                    <a:cubicBezTo>
                      <a:pt x="2125" y="701"/>
                      <a:pt x="2129" y="701"/>
                      <a:pt x="2132" y="701"/>
                    </a:cubicBezTo>
                    <a:cubicBezTo>
                      <a:pt x="2143" y="701"/>
                      <a:pt x="2154" y="695"/>
                      <a:pt x="2158" y="683"/>
                    </a:cubicBezTo>
                    <a:cubicBezTo>
                      <a:pt x="2164" y="669"/>
                      <a:pt x="2156" y="654"/>
                      <a:pt x="2142" y="650"/>
                    </a:cubicBezTo>
                    <a:cubicBezTo>
                      <a:pt x="1739" y="498"/>
                      <a:pt x="1489" y="328"/>
                      <a:pt x="1306" y="203"/>
                    </a:cubicBezTo>
                    <a:cubicBezTo>
                      <a:pt x="1132" y="85"/>
                      <a:pt x="1007" y="1"/>
                      <a:pt x="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8"/>
              <p:cNvSpPr/>
              <p:nvPr/>
            </p:nvSpPr>
            <p:spPr>
              <a:xfrm>
                <a:off x="3804975" y="3223000"/>
                <a:ext cx="30500" cy="36100"/>
              </a:xfrm>
              <a:custGeom>
                <a:avLst/>
                <a:gdLst/>
                <a:ahLst/>
                <a:cxnLst/>
                <a:rect l="l" t="t" r="r" b="b"/>
                <a:pathLst>
                  <a:path w="1220" h="1444" extrusionOk="0">
                    <a:moveTo>
                      <a:pt x="1194" y="1"/>
                    </a:moveTo>
                    <a:cubicBezTo>
                      <a:pt x="1186" y="1"/>
                      <a:pt x="1178" y="5"/>
                      <a:pt x="1175" y="12"/>
                    </a:cubicBezTo>
                    <a:cubicBezTo>
                      <a:pt x="707" y="957"/>
                      <a:pt x="21" y="1399"/>
                      <a:pt x="13" y="1403"/>
                    </a:cubicBezTo>
                    <a:cubicBezTo>
                      <a:pt x="2" y="1409"/>
                      <a:pt x="1" y="1423"/>
                      <a:pt x="7" y="1432"/>
                    </a:cubicBezTo>
                    <a:cubicBezTo>
                      <a:pt x="10" y="1440"/>
                      <a:pt x="18" y="1443"/>
                      <a:pt x="25" y="1443"/>
                    </a:cubicBezTo>
                    <a:cubicBezTo>
                      <a:pt x="28" y="1443"/>
                      <a:pt x="33" y="1441"/>
                      <a:pt x="36" y="1440"/>
                    </a:cubicBezTo>
                    <a:cubicBezTo>
                      <a:pt x="44" y="1435"/>
                      <a:pt x="739" y="987"/>
                      <a:pt x="1213" y="32"/>
                    </a:cubicBezTo>
                    <a:cubicBezTo>
                      <a:pt x="1219" y="21"/>
                      <a:pt x="1215" y="9"/>
                      <a:pt x="1204" y="3"/>
                    </a:cubicBezTo>
                    <a:cubicBezTo>
                      <a:pt x="1201" y="1"/>
                      <a:pt x="1197" y="1"/>
                      <a:pt x="1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89"/>
        <p:cNvGrpSpPr/>
        <p:nvPr/>
      </p:nvGrpSpPr>
      <p:grpSpPr>
        <a:xfrm>
          <a:off x="0" y="0"/>
          <a:ext cx="0" cy="0"/>
          <a:chOff x="0" y="0"/>
          <a:chExt cx="0" cy="0"/>
        </a:xfrm>
      </p:grpSpPr>
      <p:sp>
        <p:nvSpPr>
          <p:cNvPr id="990" name="Google Shape;990;p39"/>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991" name="Google Shape;991;p39"/>
          <p:cNvSpPr txBox="1"/>
          <p:nvPr/>
        </p:nvSpPr>
        <p:spPr>
          <a:xfrm>
            <a:off x="715100" y="1242400"/>
            <a:ext cx="7713900" cy="2607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Golos Text"/>
                <a:ea typeface="Golos Text"/>
                <a:cs typeface="Golos Text"/>
                <a:sym typeface="Golos Text"/>
              </a:rPr>
              <a:t>Did you like the resources in this template? Get them for free on our other websites: </a:t>
            </a:r>
            <a:endParaRPr>
              <a:solidFill>
                <a:schemeClr val="dk1"/>
              </a:solidFill>
              <a:latin typeface="Golos Text"/>
              <a:ea typeface="Golos Text"/>
              <a:cs typeface="Golos Text"/>
              <a:sym typeface="Golos Text"/>
            </a:endParaRPr>
          </a:p>
          <a:p>
            <a:pPr marL="0" lvl="0" indent="0" algn="l" rtl="0">
              <a:lnSpc>
                <a:spcPct val="115000"/>
              </a:lnSpc>
              <a:spcBef>
                <a:spcPts val="1000"/>
              </a:spcBef>
              <a:spcAft>
                <a:spcPts val="0"/>
              </a:spcAft>
              <a:buNone/>
            </a:pPr>
            <a:r>
              <a:rPr lang="en" sz="2000">
                <a:solidFill>
                  <a:schemeClr val="dk1"/>
                </a:solidFill>
                <a:latin typeface="Golos Text Medium"/>
                <a:ea typeface="Golos Text Medium"/>
                <a:cs typeface="Golos Text Medium"/>
                <a:sym typeface="Golos Text Medium"/>
              </a:rPr>
              <a:t>Vectors</a:t>
            </a:r>
            <a:endParaRPr sz="2000">
              <a:solidFill>
                <a:schemeClr val="dk1"/>
              </a:solidFill>
              <a:latin typeface="Golos Text Medium"/>
              <a:ea typeface="Golos Text Medium"/>
              <a:cs typeface="Golos Text Medium"/>
              <a:sym typeface="Golos Text Medium"/>
            </a:endParaRPr>
          </a:p>
          <a:p>
            <a:pPr marL="457200" lvl="0" indent="-317500" algn="l" rtl="0">
              <a:lnSpc>
                <a:spcPct val="115000"/>
              </a:lnSpc>
              <a:spcBef>
                <a:spcPts val="1000"/>
              </a:spcBef>
              <a:spcAft>
                <a:spcPts val="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3"/>
              </a:rPr>
              <a:t>Chat bot composition with human characters using gadgets and flying robots spreading chat bubbles flat images vector illustration</a:t>
            </a:r>
            <a:endParaRPr>
              <a:solidFill>
                <a:schemeClr val="dk1"/>
              </a:solidFill>
              <a:latin typeface="Golos Text"/>
              <a:ea typeface="Golos Text"/>
              <a:cs typeface="Golos Text"/>
              <a:sym typeface="Golos Text"/>
            </a:endParaRPr>
          </a:p>
          <a:p>
            <a:pPr marL="457200" lvl="0" indent="-317500" algn="l" rtl="0">
              <a:lnSpc>
                <a:spcPct val="115000"/>
              </a:lnSpc>
              <a:spcBef>
                <a:spcPts val="1000"/>
              </a:spcBef>
              <a:spcAft>
                <a:spcPts val="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4"/>
              </a:rPr>
              <a:t>Chat bot composition with collage of flat chat bubbles character of robot and guy at computer vector illustration</a:t>
            </a:r>
            <a:endParaRPr>
              <a:solidFill>
                <a:schemeClr val="dk1"/>
              </a:solidFill>
              <a:latin typeface="Golos Text"/>
              <a:ea typeface="Golos Text"/>
              <a:cs typeface="Golos Text"/>
              <a:sym typeface="Golos Text"/>
            </a:endParaRPr>
          </a:p>
          <a:p>
            <a:pPr marL="457200" lvl="0" indent="-317500" algn="l" rtl="0">
              <a:lnSpc>
                <a:spcPct val="115000"/>
              </a:lnSpc>
              <a:spcBef>
                <a:spcPts val="1000"/>
              </a:spcBef>
              <a:spcAft>
                <a:spcPts val="100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5"/>
              </a:rPr>
              <a:t>Free vector white wall texture</a:t>
            </a:r>
            <a:endParaRPr>
              <a:solidFill>
                <a:schemeClr val="dk1"/>
              </a:solidFill>
              <a:latin typeface="Golos Text"/>
              <a:ea typeface="Golos Text"/>
              <a:cs typeface="Golos Text"/>
              <a:sym typeface="Golos Text"/>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0">
          <a:extLst>
            <a:ext uri="{FF2B5EF4-FFF2-40B4-BE49-F238E27FC236}">
              <a16:creationId xmlns:a16="http://schemas.microsoft.com/office/drawing/2014/main" id="{7AA54807-1400-70CE-9156-74FD4CCB028A}"/>
            </a:ext>
          </a:extLst>
        </p:cNvPr>
        <p:cNvGrpSpPr/>
        <p:nvPr/>
      </p:nvGrpSpPr>
      <p:grpSpPr>
        <a:xfrm>
          <a:off x="0" y="0"/>
          <a:ext cx="0" cy="0"/>
          <a:chOff x="0" y="0"/>
          <a:chExt cx="0" cy="0"/>
        </a:xfrm>
      </p:grpSpPr>
      <p:sp>
        <p:nvSpPr>
          <p:cNvPr id="281" name="Google Shape;281;p25">
            <a:extLst>
              <a:ext uri="{FF2B5EF4-FFF2-40B4-BE49-F238E27FC236}">
                <a16:creationId xmlns:a16="http://schemas.microsoft.com/office/drawing/2014/main" id="{1FBF597B-656E-E540-0932-DEEF73612905}"/>
              </a:ext>
            </a:extLst>
          </p:cNvPr>
          <p:cNvSpPr txBox="1">
            <a:spLocks noGrp="1"/>
          </p:cNvSpPr>
          <p:nvPr>
            <p:ph type="title"/>
          </p:nvPr>
        </p:nvSpPr>
        <p:spPr>
          <a:xfrm>
            <a:off x="715100" y="535000"/>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Image Generation</a:t>
            </a:r>
            <a:endParaRPr dirty="0"/>
          </a:p>
        </p:txBody>
      </p:sp>
      <p:sp>
        <p:nvSpPr>
          <p:cNvPr id="282" name="Google Shape;282;p25">
            <a:extLst>
              <a:ext uri="{FF2B5EF4-FFF2-40B4-BE49-F238E27FC236}">
                <a16:creationId xmlns:a16="http://schemas.microsoft.com/office/drawing/2014/main" id="{148C83FA-39EA-139A-8D0C-FE882049E993}"/>
              </a:ext>
            </a:extLst>
          </p:cNvPr>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Artificial intelligence (AI) is a set of </a:t>
            </a:r>
            <a:r>
              <a:rPr lang="en" b="1"/>
              <a:t>technologies </a:t>
            </a:r>
            <a:r>
              <a:rPr lang="en"/>
              <a:t>that enable computers to perform a variety of </a:t>
            </a:r>
            <a:r>
              <a:rPr lang="en" b="1"/>
              <a:t>advanced functions</a:t>
            </a:r>
            <a:r>
              <a:rPr lang="en"/>
              <a:t>, including the ability to see, understand and translate spoken and written language, analyze data, make recommendations, and so on</a:t>
            </a:r>
            <a:endParaRPr/>
          </a:p>
          <a:p>
            <a:pPr marL="0" lvl="0" indent="0" algn="l" rtl="0">
              <a:spcBef>
                <a:spcPts val="1000"/>
              </a:spcBef>
              <a:spcAft>
                <a:spcPts val="0"/>
              </a:spcAft>
              <a:buNone/>
            </a:pPr>
            <a:r>
              <a:rPr lang="en"/>
              <a:t>In other words, machines that are programmed to perform certain tasks </a:t>
            </a:r>
            <a:r>
              <a:rPr lang="en" b="1"/>
              <a:t>automatically</a:t>
            </a:r>
            <a:r>
              <a:rPr lang="en"/>
              <a:t> without the need for humans to supervise their work</a:t>
            </a:r>
            <a:endParaRPr/>
          </a:p>
          <a:p>
            <a:pPr marL="0" lvl="0" indent="0" algn="l" rtl="0">
              <a:spcBef>
                <a:spcPts val="0"/>
              </a:spcBef>
              <a:spcAft>
                <a:spcPts val="0"/>
              </a:spcAft>
              <a:buNone/>
            </a:pPr>
            <a:endParaRPr/>
          </a:p>
        </p:txBody>
      </p:sp>
      <p:grpSp>
        <p:nvGrpSpPr>
          <p:cNvPr id="283" name="Google Shape;283;p25">
            <a:extLst>
              <a:ext uri="{FF2B5EF4-FFF2-40B4-BE49-F238E27FC236}">
                <a16:creationId xmlns:a16="http://schemas.microsoft.com/office/drawing/2014/main" id="{942827F6-336E-CEEF-8E9F-2AA21A4F53B3}"/>
              </a:ext>
            </a:extLst>
          </p:cNvPr>
          <p:cNvGrpSpPr/>
          <p:nvPr/>
        </p:nvGrpSpPr>
        <p:grpSpPr>
          <a:xfrm>
            <a:off x="5201312" y="729700"/>
            <a:ext cx="3303886" cy="3878927"/>
            <a:chOff x="5201312" y="729700"/>
            <a:chExt cx="3303886" cy="3878927"/>
          </a:xfrm>
        </p:grpSpPr>
        <p:grpSp>
          <p:nvGrpSpPr>
            <p:cNvPr id="284" name="Google Shape;284;p25">
              <a:extLst>
                <a:ext uri="{FF2B5EF4-FFF2-40B4-BE49-F238E27FC236}">
                  <a16:creationId xmlns:a16="http://schemas.microsoft.com/office/drawing/2014/main" id="{8EBCC7A1-9257-7E7F-E209-012B2FB27471}"/>
                </a:ext>
              </a:extLst>
            </p:cNvPr>
            <p:cNvGrpSpPr/>
            <p:nvPr/>
          </p:nvGrpSpPr>
          <p:grpSpPr>
            <a:xfrm flipH="1">
              <a:off x="5201312" y="932488"/>
              <a:ext cx="1331387" cy="724666"/>
              <a:chOff x="238125" y="2409350"/>
              <a:chExt cx="760575" cy="414000"/>
            </a:xfrm>
          </p:grpSpPr>
          <p:sp>
            <p:nvSpPr>
              <p:cNvPr id="285" name="Google Shape;285;p25">
                <a:extLst>
                  <a:ext uri="{FF2B5EF4-FFF2-40B4-BE49-F238E27FC236}">
                    <a16:creationId xmlns:a16="http://schemas.microsoft.com/office/drawing/2014/main" id="{159DBCDF-7957-FB09-58E1-15E1E0B6BA15}"/>
                  </a:ext>
                </a:extLst>
              </p:cNvPr>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a:extLst>
                  <a:ext uri="{FF2B5EF4-FFF2-40B4-BE49-F238E27FC236}">
                    <a16:creationId xmlns:a16="http://schemas.microsoft.com/office/drawing/2014/main" id="{546567D1-FFED-3959-0D1F-4CB96A499487}"/>
                  </a:ext>
                </a:extLst>
              </p:cNvPr>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5">
                <a:extLst>
                  <a:ext uri="{FF2B5EF4-FFF2-40B4-BE49-F238E27FC236}">
                    <a16:creationId xmlns:a16="http://schemas.microsoft.com/office/drawing/2014/main" id="{5155738A-4925-7274-70A1-0902E1074B31}"/>
                  </a:ext>
                </a:extLst>
              </p:cNvPr>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5">
                <a:extLst>
                  <a:ext uri="{FF2B5EF4-FFF2-40B4-BE49-F238E27FC236}">
                    <a16:creationId xmlns:a16="http://schemas.microsoft.com/office/drawing/2014/main" id="{5800582A-04E7-69E0-4A6B-74DD06547421}"/>
                  </a:ext>
                </a:extLst>
              </p:cNvPr>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a:extLst>
                  <a:ext uri="{FF2B5EF4-FFF2-40B4-BE49-F238E27FC236}">
                    <a16:creationId xmlns:a16="http://schemas.microsoft.com/office/drawing/2014/main" id="{3F41AD07-2403-B36A-80A6-958CC6A9E56E}"/>
                  </a:ext>
                </a:extLst>
              </p:cNvPr>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5">
                <a:extLst>
                  <a:ext uri="{FF2B5EF4-FFF2-40B4-BE49-F238E27FC236}">
                    <a16:creationId xmlns:a16="http://schemas.microsoft.com/office/drawing/2014/main" id="{3DF917E6-0CC7-7784-4D63-1BFED09B1858}"/>
                  </a:ext>
                </a:extLst>
              </p:cNvPr>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5">
                <a:extLst>
                  <a:ext uri="{FF2B5EF4-FFF2-40B4-BE49-F238E27FC236}">
                    <a16:creationId xmlns:a16="http://schemas.microsoft.com/office/drawing/2014/main" id="{8C10AE4F-DAF2-6884-0968-291B0A7D6FED}"/>
                  </a:ext>
                </a:extLst>
              </p:cNvPr>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5">
                <a:extLst>
                  <a:ext uri="{FF2B5EF4-FFF2-40B4-BE49-F238E27FC236}">
                    <a16:creationId xmlns:a16="http://schemas.microsoft.com/office/drawing/2014/main" id="{FC29A462-66B2-E84F-F21E-091F76B9C056}"/>
                  </a:ext>
                </a:extLst>
              </p:cNvPr>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5">
                <a:extLst>
                  <a:ext uri="{FF2B5EF4-FFF2-40B4-BE49-F238E27FC236}">
                    <a16:creationId xmlns:a16="http://schemas.microsoft.com/office/drawing/2014/main" id="{0CDA2CDB-AB4A-2A05-3477-2EA7AD52B35B}"/>
                  </a:ext>
                </a:extLst>
              </p:cNvPr>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5">
                <a:extLst>
                  <a:ext uri="{FF2B5EF4-FFF2-40B4-BE49-F238E27FC236}">
                    <a16:creationId xmlns:a16="http://schemas.microsoft.com/office/drawing/2014/main" id="{5610E709-C4C2-ADE9-8AAD-212C9815338B}"/>
                  </a:ext>
                </a:extLst>
              </p:cNvPr>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5">
                <a:extLst>
                  <a:ext uri="{FF2B5EF4-FFF2-40B4-BE49-F238E27FC236}">
                    <a16:creationId xmlns:a16="http://schemas.microsoft.com/office/drawing/2014/main" id="{8320A521-5C1B-41D3-BB15-EC2794FF1AA9}"/>
                  </a:ext>
                </a:extLst>
              </p:cNvPr>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5">
                <a:extLst>
                  <a:ext uri="{FF2B5EF4-FFF2-40B4-BE49-F238E27FC236}">
                    <a16:creationId xmlns:a16="http://schemas.microsoft.com/office/drawing/2014/main" id="{7EFC5BE8-8DF8-A1E5-F4B7-789923C71101}"/>
                  </a:ext>
                </a:extLst>
              </p:cNvPr>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297;p25">
              <a:extLst>
                <a:ext uri="{FF2B5EF4-FFF2-40B4-BE49-F238E27FC236}">
                  <a16:creationId xmlns:a16="http://schemas.microsoft.com/office/drawing/2014/main" id="{71DDA47C-568F-3910-F29B-03702A3688C7}"/>
                </a:ext>
              </a:extLst>
            </p:cNvPr>
            <p:cNvGrpSpPr/>
            <p:nvPr/>
          </p:nvGrpSpPr>
          <p:grpSpPr>
            <a:xfrm>
              <a:off x="5434633" y="1349646"/>
              <a:ext cx="3070564" cy="3258981"/>
              <a:chOff x="1304275" y="2258525"/>
              <a:chExt cx="1138300" cy="1208194"/>
            </a:xfrm>
          </p:grpSpPr>
          <p:sp>
            <p:nvSpPr>
              <p:cNvPr id="298" name="Google Shape;298;p25">
                <a:extLst>
                  <a:ext uri="{FF2B5EF4-FFF2-40B4-BE49-F238E27FC236}">
                    <a16:creationId xmlns:a16="http://schemas.microsoft.com/office/drawing/2014/main" id="{9D56CF87-4999-DD24-9D93-5D60919272B5}"/>
                  </a:ext>
                </a:extLst>
              </p:cNvPr>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5">
                <a:extLst>
                  <a:ext uri="{FF2B5EF4-FFF2-40B4-BE49-F238E27FC236}">
                    <a16:creationId xmlns:a16="http://schemas.microsoft.com/office/drawing/2014/main" id="{B6C12F74-1690-80DF-60EF-46E47BCE6743}"/>
                  </a:ext>
                </a:extLst>
              </p:cNvPr>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5">
                <a:extLst>
                  <a:ext uri="{FF2B5EF4-FFF2-40B4-BE49-F238E27FC236}">
                    <a16:creationId xmlns:a16="http://schemas.microsoft.com/office/drawing/2014/main" id="{3A136811-E45D-4998-5DDB-D33EAE2FBDE0}"/>
                  </a:ext>
                </a:extLst>
              </p:cNvPr>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5">
                <a:extLst>
                  <a:ext uri="{FF2B5EF4-FFF2-40B4-BE49-F238E27FC236}">
                    <a16:creationId xmlns:a16="http://schemas.microsoft.com/office/drawing/2014/main" id="{11A86FCD-D62C-DE6A-5BA4-F6BD011329B1}"/>
                  </a:ext>
                </a:extLst>
              </p:cNvPr>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5">
                <a:extLst>
                  <a:ext uri="{FF2B5EF4-FFF2-40B4-BE49-F238E27FC236}">
                    <a16:creationId xmlns:a16="http://schemas.microsoft.com/office/drawing/2014/main" id="{34755A66-2C45-0E4A-1111-161C4879151E}"/>
                  </a:ext>
                </a:extLst>
              </p:cNvPr>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5">
                <a:extLst>
                  <a:ext uri="{FF2B5EF4-FFF2-40B4-BE49-F238E27FC236}">
                    <a16:creationId xmlns:a16="http://schemas.microsoft.com/office/drawing/2014/main" id="{D243A814-F866-DD22-8656-B45A09DD0D3F}"/>
                  </a:ext>
                </a:extLst>
              </p:cNvPr>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5">
                <a:extLst>
                  <a:ext uri="{FF2B5EF4-FFF2-40B4-BE49-F238E27FC236}">
                    <a16:creationId xmlns:a16="http://schemas.microsoft.com/office/drawing/2014/main" id="{758D84B2-8384-DF6E-96CD-D6C28A479463}"/>
                  </a:ext>
                </a:extLst>
              </p:cNvPr>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5">
                <a:extLst>
                  <a:ext uri="{FF2B5EF4-FFF2-40B4-BE49-F238E27FC236}">
                    <a16:creationId xmlns:a16="http://schemas.microsoft.com/office/drawing/2014/main" id="{5CD2B0FE-A8FC-D63B-B9A5-FF9A32F5D61B}"/>
                  </a:ext>
                </a:extLst>
              </p:cNvPr>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5">
                <a:extLst>
                  <a:ext uri="{FF2B5EF4-FFF2-40B4-BE49-F238E27FC236}">
                    <a16:creationId xmlns:a16="http://schemas.microsoft.com/office/drawing/2014/main" id="{0A399438-A194-F9F1-9D9D-3DB8159FA507}"/>
                  </a:ext>
                </a:extLst>
              </p:cNvPr>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5">
                <a:extLst>
                  <a:ext uri="{FF2B5EF4-FFF2-40B4-BE49-F238E27FC236}">
                    <a16:creationId xmlns:a16="http://schemas.microsoft.com/office/drawing/2014/main" id="{28189FB8-07A6-C373-E6A2-839C96299ED9}"/>
                  </a:ext>
                </a:extLst>
              </p:cNvPr>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5">
                <a:extLst>
                  <a:ext uri="{FF2B5EF4-FFF2-40B4-BE49-F238E27FC236}">
                    <a16:creationId xmlns:a16="http://schemas.microsoft.com/office/drawing/2014/main" id="{8D264AF1-99C0-871B-BCFF-51048243FF1D}"/>
                  </a:ext>
                </a:extLst>
              </p:cNvPr>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5">
                <a:extLst>
                  <a:ext uri="{FF2B5EF4-FFF2-40B4-BE49-F238E27FC236}">
                    <a16:creationId xmlns:a16="http://schemas.microsoft.com/office/drawing/2014/main" id="{8E3A70FA-E0C9-64E8-014F-5E4D1DB726F9}"/>
                  </a:ext>
                </a:extLst>
              </p:cNvPr>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5">
                <a:extLst>
                  <a:ext uri="{FF2B5EF4-FFF2-40B4-BE49-F238E27FC236}">
                    <a16:creationId xmlns:a16="http://schemas.microsoft.com/office/drawing/2014/main" id="{91B42C19-2195-6961-4585-6F033BD365DA}"/>
                  </a:ext>
                </a:extLst>
              </p:cNvPr>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5">
                <a:extLst>
                  <a:ext uri="{FF2B5EF4-FFF2-40B4-BE49-F238E27FC236}">
                    <a16:creationId xmlns:a16="http://schemas.microsoft.com/office/drawing/2014/main" id="{38A88A2E-1A88-A926-1A7A-F253564A562F}"/>
                  </a:ext>
                </a:extLst>
              </p:cNvPr>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5">
                <a:extLst>
                  <a:ext uri="{FF2B5EF4-FFF2-40B4-BE49-F238E27FC236}">
                    <a16:creationId xmlns:a16="http://schemas.microsoft.com/office/drawing/2014/main" id="{9A63C6E0-CD8D-E2A3-D336-274A8A7DE10D}"/>
                  </a:ext>
                </a:extLst>
              </p:cNvPr>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5">
                <a:extLst>
                  <a:ext uri="{FF2B5EF4-FFF2-40B4-BE49-F238E27FC236}">
                    <a16:creationId xmlns:a16="http://schemas.microsoft.com/office/drawing/2014/main" id="{57AEA2FC-931F-92DC-B21D-28E9F11BA93C}"/>
                  </a:ext>
                </a:extLst>
              </p:cNvPr>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5">
                <a:extLst>
                  <a:ext uri="{FF2B5EF4-FFF2-40B4-BE49-F238E27FC236}">
                    <a16:creationId xmlns:a16="http://schemas.microsoft.com/office/drawing/2014/main" id="{F4AC10B8-175D-CC52-CF87-AC621FF87B0D}"/>
                  </a:ext>
                </a:extLst>
              </p:cNvPr>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5">
                <a:extLst>
                  <a:ext uri="{FF2B5EF4-FFF2-40B4-BE49-F238E27FC236}">
                    <a16:creationId xmlns:a16="http://schemas.microsoft.com/office/drawing/2014/main" id="{5F54CDFE-5B67-C7C7-7C49-B510AE26E9C9}"/>
                  </a:ext>
                </a:extLst>
              </p:cNvPr>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5">
                <a:extLst>
                  <a:ext uri="{FF2B5EF4-FFF2-40B4-BE49-F238E27FC236}">
                    <a16:creationId xmlns:a16="http://schemas.microsoft.com/office/drawing/2014/main" id="{961F9B36-EC82-2B54-AD15-F09957BA4E3E}"/>
                  </a:ext>
                </a:extLst>
              </p:cNvPr>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5">
                <a:extLst>
                  <a:ext uri="{FF2B5EF4-FFF2-40B4-BE49-F238E27FC236}">
                    <a16:creationId xmlns:a16="http://schemas.microsoft.com/office/drawing/2014/main" id="{BB6190A4-F6E9-1ACC-C678-037DB2B9DA0F}"/>
                  </a:ext>
                </a:extLst>
              </p:cNvPr>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5">
                <a:extLst>
                  <a:ext uri="{FF2B5EF4-FFF2-40B4-BE49-F238E27FC236}">
                    <a16:creationId xmlns:a16="http://schemas.microsoft.com/office/drawing/2014/main" id="{66A220E5-BE89-3F1F-F65C-190DBC7F6804}"/>
                  </a:ext>
                </a:extLst>
              </p:cNvPr>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5">
                <a:extLst>
                  <a:ext uri="{FF2B5EF4-FFF2-40B4-BE49-F238E27FC236}">
                    <a16:creationId xmlns:a16="http://schemas.microsoft.com/office/drawing/2014/main" id="{39714C74-4079-81DC-4077-D44E86F0A68E}"/>
                  </a:ext>
                </a:extLst>
              </p:cNvPr>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5">
                <a:extLst>
                  <a:ext uri="{FF2B5EF4-FFF2-40B4-BE49-F238E27FC236}">
                    <a16:creationId xmlns:a16="http://schemas.microsoft.com/office/drawing/2014/main" id="{7D8043B4-2C44-C252-EBBD-EA0C84DBED4B}"/>
                  </a:ext>
                </a:extLst>
              </p:cNvPr>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5">
                <a:extLst>
                  <a:ext uri="{FF2B5EF4-FFF2-40B4-BE49-F238E27FC236}">
                    <a16:creationId xmlns:a16="http://schemas.microsoft.com/office/drawing/2014/main" id="{40F4458F-4632-4384-EF80-DCE4DAE47EC7}"/>
                  </a:ext>
                </a:extLst>
              </p:cNvPr>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5">
                <a:extLst>
                  <a:ext uri="{FF2B5EF4-FFF2-40B4-BE49-F238E27FC236}">
                    <a16:creationId xmlns:a16="http://schemas.microsoft.com/office/drawing/2014/main" id="{6C6C0579-F440-70FE-D3B9-915F5535C216}"/>
                  </a:ext>
                </a:extLst>
              </p:cNvPr>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5">
                <a:extLst>
                  <a:ext uri="{FF2B5EF4-FFF2-40B4-BE49-F238E27FC236}">
                    <a16:creationId xmlns:a16="http://schemas.microsoft.com/office/drawing/2014/main" id="{930EBDFB-353C-CAFA-2799-567AF42D49D8}"/>
                  </a:ext>
                </a:extLst>
              </p:cNvPr>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5">
                <a:extLst>
                  <a:ext uri="{FF2B5EF4-FFF2-40B4-BE49-F238E27FC236}">
                    <a16:creationId xmlns:a16="http://schemas.microsoft.com/office/drawing/2014/main" id="{51640312-DFE7-1FAC-3153-EA6C97EE6CB9}"/>
                  </a:ext>
                </a:extLst>
              </p:cNvPr>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5">
                <a:extLst>
                  <a:ext uri="{FF2B5EF4-FFF2-40B4-BE49-F238E27FC236}">
                    <a16:creationId xmlns:a16="http://schemas.microsoft.com/office/drawing/2014/main" id="{6A5343E7-AF83-4783-379D-4244F8C12BBC}"/>
                  </a:ext>
                </a:extLst>
              </p:cNvPr>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5">
                <a:extLst>
                  <a:ext uri="{FF2B5EF4-FFF2-40B4-BE49-F238E27FC236}">
                    <a16:creationId xmlns:a16="http://schemas.microsoft.com/office/drawing/2014/main" id="{C855647E-7D50-39C7-1CE7-E80387A69726}"/>
                  </a:ext>
                </a:extLst>
              </p:cNvPr>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5">
                <a:extLst>
                  <a:ext uri="{FF2B5EF4-FFF2-40B4-BE49-F238E27FC236}">
                    <a16:creationId xmlns:a16="http://schemas.microsoft.com/office/drawing/2014/main" id="{22E8F70B-B67E-0030-E037-71C1C07C483D}"/>
                  </a:ext>
                </a:extLst>
              </p:cNvPr>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5">
                <a:extLst>
                  <a:ext uri="{FF2B5EF4-FFF2-40B4-BE49-F238E27FC236}">
                    <a16:creationId xmlns:a16="http://schemas.microsoft.com/office/drawing/2014/main" id="{FF76902E-CF68-89B9-3164-A7761F930602}"/>
                  </a:ext>
                </a:extLst>
              </p:cNvPr>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5">
                <a:extLst>
                  <a:ext uri="{FF2B5EF4-FFF2-40B4-BE49-F238E27FC236}">
                    <a16:creationId xmlns:a16="http://schemas.microsoft.com/office/drawing/2014/main" id="{E2C20969-87C2-3009-51BA-CB57328530E6}"/>
                  </a:ext>
                </a:extLst>
              </p:cNvPr>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5">
                <a:extLst>
                  <a:ext uri="{FF2B5EF4-FFF2-40B4-BE49-F238E27FC236}">
                    <a16:creationId xmlns:a16="http://schemas.microsoft.com/office/drawing/2014/main" id="{3232D272-014F-F535-4FC8-73D954B3392F}"/>
                  </a:ext>
                </a:extLst>
              </p:cNvPr>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5">
                <a:extLst>
                  <a:ext uri="{FF2B5EF4-FFF2-40B4-BE49-F238E27FC236}">
                    <a16:creationId xmlns:a16="http://schemas.microsoft.com/office/drawing/2014/main" id="{17F7C7F8-3C11-6CBD-CB3E-662E8EF28F9B}"/>
                  </a:ext>
                </a:extLst>
              </p:cNvPr>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5">
                <a:extLst>
                  <a:ext uri="{FF2B5EF4-FFF2-40B4-BE49-F238E27FC236}">
                    <a16:creationId xmlns:a16="http://schemas.microsoft.com/office/drawing/2014/main" id="{68E69A84-3EC0-A732-0830-0EE41997093B}"/>
                  </a:ext>
                </a:extLst>
              </p:cNvPr>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5">
                <a:extLst>
                  <a:ext uri="{FF2B5EF4-FFF2-40B4-BE49-F238E27FC236}">
                    <a16:creationId xmlns:a16="http://schemas.microsoft.com/office/drawing/2014/main" id="{C76501B8-CCCF-C722-2994-8C30A4C488E1}"/>
                  </a:ext>
                </a:extLst>
              </p:cNvPr>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5">
                <a:extLst>
                  <a:ext uri="{FF2B5EF4-FFF2-40B4-BE49-F238E27FC236}">
                    <a16:creationId xmlns:a16="http://schemas.microsoft.com/office/drawing/2014/main" id="{ACD06957-1094-2D8F-D065-C388749221D2}"/>
                  </a:ext>
                </a:extLst>
              </p:cNvPr>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5">
                <a:extLst>
                  <a:ext uri="{FF2B5EF4-FFF2-40B4-BE49-F238E27FC236}">
                    <a16:creationId xmlns:a16="http://schemas.microsoft.com/office/drawing/2014/main" id="{904C240F-C39A-3854-F90E-7E44BE747788}"/>
                  </a:ext>
                </a:extLst>
              </p:cNvPr>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5">
                <a:extLst>
                  <a:ext uri="{FF2B5EF4-FFF2-40B4-BE49-F238E27FC236}">
                    <a16:creationId xmlns:a16="http://schemas.microsoft.com/office/drawing/2014/main" id="{4A7416BE-59C2-D5FE-21DB-5AE70DB38A9E}"/>
                  </a:ext>
                </a:extLst>
              </p:cNvPr>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5">
                <a:extLst>
                  <a:ext uri="{FF2B5EF4-FFF2-40B4-BE49-F238E27FC236}">
                    <a16:creationId xmlns:a16="http://schemas.microsoft.com/office/drawing/2014/main" id="{E4BC16E6-EFB3-4221-58CE-9DC3442ADF2D}"/>
                  </a:ext>
                </a:extLst>
              </p:cNvPr>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5">
                <a:extLst>
                  <a:ext uri="{FF2B5EF4-FFF2-40B4-BE49-F238E27FC236}">
                    <a16:creationId xmlns:a16="http://schemas.microsoft.com/office/drawing/2014/main" id="{68742D8E-831A-7C16-3E15-CFC7144B9369}"/>
                  </a:ext>
                </a:extLst>
              </p:cNvPr>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5">
                <a:extLst>
                  <a:ext uri="{FF2B5EF4-FFF2-40B4-BE49-F238E27FC236}">
                    <a16:creationId xmlns:a16="http://schemas.microsoft.com/office/drawing/2014/main" id="{3337570B-86C4-BB59-8E75-2334EA6EF286}"/>
                  </a:ext>
                </a:extLst>
              </p:cNvPr>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5">
                <a:extLst>
                  <a:ext uri="{FF2B5EF4-FFF2-40B4-BE49-F238E27FC236}">
                    <a16:creationId xmlns:a16="http://schemas.microsoft.com/office/drawing/2014/main" id="{BDD9AEA8-2993-DDCD-3539-08C7A37F59D4}"/>
                  </a:ext>
                </a:extLst>
              </p:cNvPr>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a:extLst>
                  <a:ext uri="{FF2B5EF4-FFF2-40B4-BE49-F238E27FC236}">
                    <a16:creationId xmlns:a16="http://schemas.microsoft.com/office/drawing/2014/main" id="{8AC84780-01D6-D7CF-B09B-A72D46666BF8}"/>
                  </a:ext>
                </a:extLst>
              </p:cNvPr>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5">
                <a:extLst>
                  <a:ext uri="{FF2B5EF4-FFF2-40B4-BE49-F238E27FC236}">
                    <a16:creationId xmlns:a16="http://schemas.microsoft.com/office/drawing/2014/main" id="{72AAECC2-64DC-9CC3-A012-81D60DBEAD3F}"/>
                  </a:ext>
                </a:extLst>
              </p:cNvPr>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5">
                <a:extLst>
                  <a:ext uri="{FF2B5EF4-FFF2-40B4-BE49-F238E27FC236}">
                    <a16:creationId xmlns:a16="http://schemas.microsoft.com/office/drawing/2014/main" id="{05A8BBBF-B869-CD23-B298-3EBED62D1DD0}"/>
                  </a:ext>
                </a:extLst>
              </p:cNvPr>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a:extLst>
                  <a:ext uri="{FF2B5EF4-FFF2-40B4-BE49-F238E27FC236}">
                    <a16:creationId xmlns:a16="http://schemas.microsoft.com/office/drawing/2014/main" id="{9654C50C-7E59-8FD7-04C1-722D39975F1F}"/>
                  </a:ext>
                </a:extLst>
              </p:cNvPr>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5">
                <a:extLst>
                  <a:ext uri="{FF2B5EF4-FFF2-40B4-BE49-F238E27FC236}">
                    <a16:creationId xmlns:a16="http://schemas.microsoft.com/office/drawing/2014/main" id="{6AE3E05A-401D-F6F2-8607-07633D44426B}"/>
                  </a:ext>
                </a:extLst>
              </p:cNvPr>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5">
                <a:extLst>
                  <a:ext uri="{FF2B5EF4-FFF2-40B4-BE49-F238E27FC236}">
                    <a16:creationId xmlns:a16="http://schemas.microsoft.com/office/drawing/2014/main" id="{5537FFFF-AFC3-16E5-38F1-33EC1C34BBDD}"/>
                  </a:ext>
                </a:extLst>
              </p:cNvPr>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5">
                <a:extLst>
                  <a:ext uri="{FF2B5EF4-FFF2-40B4-BE49-F238E27FC236}">
                    <a16:creationId xmlns:a16="http://schemas.microsoft.com/office/drawing/2014/main" id="{454DEE6F-0375-68AE-5D78-6CAEC270BE75}"/>
                  </a:ext>
                </a:extLst>
              </p:cNvPr>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5">
                <a:extLst>
                  <a:ext uri="{FF2B5EF4-FFF2-40B4-BE49-F238E27FC236}">
                    <a16:creationId xmlns:a16="http://schemas.microsoft.com/office/drawing/2014/main" id="{71641857-49B0-525E-0A39-324E4D035AFD}"/>
                  </a:ext>
                </a:extLst>
              </p:cNvPr>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5">
                <a:extLst>
                  <a:ext uri="{FF2B5EF4-FFF2-40B4-BE49-F238E27FC236}">
                    <a16:creationId xmlns:a16="http://schemas.microsoft.com/office/drawing/2014/main" id="{96638673-7944-B904-C521-4EE3D4B2160C}"/>
                  </a:ext>
                </a:extLst>
              </p:cNvPr>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5">
                <a:extLst>
                  <a:ext uri="{FF2B5EF4-FFF2-40B4-BE49-F238E27FC236}">
                    <a16:creationId xmlns:a16="http://schemas.microsoft.com/office/drawing/2014/main" id="{9083A717-EB47-7CEF-0BEB-78E567EEB125}"/>
                  </a:ext>
                </a:extLst>
              </p:cNvPr>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5">
                <a:extLst>
                  <a:ext uri="{FF2B5EF4-FFF2-40B4-BE49-F238E27FC236}">
                    <a16:creationId xmlns:a16="http://schemas.microsoft.com/office/drawing/2014/main" id="{6BD9CE86-C64F-30F7-78B1-546CA41BC416}"/>
                  </a:ext>
                </a:extLst>
              </p:cNvPr>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5">
                <a:extLst>
                  <a:ext uri="{FF2B5EF4-FFF2-40B4-BE49-F238E27FC236}">
                    <a16:creationId xmlns:a16="http://schemas.microsoft.com/office/drawing/2014/main" id="{526D451B-A253-650F-264A-5380223DA0D3}"/>
                  </a:ext>
                </a:extLst>
              </p:cNvPr>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5">
                <a:extLst>
                  <a:ext uri="{FF2B5EF4-FFF2-40B4-BE49-F238E27FC236}">
                    <a16:creationId xmlns:a16="http://schemas.microsoft.com/office/drawing/2014/main" id="{DF2FB483-5DD8-6D75-DDAE-A9A64CCF6E2C}"/>
                  </a:ext>
                </a:extLst>
              </p:cNvPr>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5">
                <a:extLst>
                  <a:ext uri="{FF2B5EF4-FFF2-40B4-BE49-F238E27FC236}">
                    <a16:creationId xmlns:a16="http://schemas.microsoft.com/office/drawing/2014/main" id="{084EC120-2A61-AC2A-B8E2-A8D2AC28315F}"/>
                  </a:ext>
                </a:extLst>
              </p:cNvPr>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5">
                <a:extLst>
                  <a:ext uri="{FF2B5EF4-FFF2-40B4-BE49-F238E27FC236}">
                    <a16:creationId xmlns:a16="http://schemas.microsoft.com/office/drawing/2014/main" id="{00846FF7-8D3A-F3AD-4415-535FA616203D}"/>
                  </a:ext>
                </a:extLst>
              </p:cNvPr>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5">
                <a:extLst>
                  <a:ext uri="{FF2B5EF4-FFF2-40B4-BE49-F238E27FC236}">
                    <a16:creationId xmlns:a16="http://schemas.microsoft.com/office/drawing/2014/main" id="{A85559C4-DCCB-A515-D8A7-43E7A071B464}"/>
                  </a:ext>
                </a:extLst>
              </p:cNvPr>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5">
                <a:extLst>
                  <a:ext uri="{FF2B5EF4-FFF2-40B4-BE49-F238E27FC236}">
                    <a16:creationId xmlns:a16="http://schemas.microsoft.com/office/drawing/2014/main" id="{BA89D442-9B4E-2176-4AD1-09FD4CE942BA}"/>
                  </a:ext>
                </a:extLst>
              </p:cNvPr>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5">
                <a:extLst>
                  <a:ext uri="{FF2B5EF4-FFF2-40B4-BE49-F238E27FC236}">
                    <a16:creationId xmlns:a16="http://schemas.microsoft.com/office/drawing/2014/main" id="{941E90AA-D98B-7A80-CE21-C0AFEA959C1B}"/>
                  </a:ext>
                </a:extLst>
              </p:cNvPr>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5">
                <a:extLst>
                  <a:ext uri="{FF2B5EF4-FFF2-40B4-BE49-F238E27FC236}">
                    <a16:creationId xmlns:a16="http://schemas.microsoft.com/office/drawing/2014/main" id="{5CEE2854-E05C-F97A-74DA-693C167EA950}"/>
                  </a:ext>
                </a:extLst>
              </p:cNvPr>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5">
                <a:extLst>
                  <a:ext uri="{FF2B5EF4-FFF2-40B4-BE49-F238E27FC236}">
                    <a16:creationId xmlns:a16="http://schemas.microsoft.com/office/drawing/2014/main" id="{EAA1287F-82DC-A222-68A5-81037EAA9318}"/>
                  </a:ext>
                </a:extLst>
              </p:cNvPr>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5">
                <a:extLst>
                  <a:ext uri="{FF2B5EF4-FFF2-40B4-BE49-F238E27FC236}">
                    <a16:creationId xmlns:a16="http://schemas.microsoft.com/office/drawing/2014/main" id="{62D1973C-E606-F723-5948-61E57349CC21}"/>
                  </a:ext>
                </a:extLst>
              </p:cNvPr>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5">
                <a:extLst>
                  <a:ext uri="{FF2B5EF4-FFF2-40B4-BE49-F238E27FC236}">
                    <a16:creationId xmlns:a16="http://schemas.microsoft.com/office/drawing/2014/main" id="{EC88F667-5706-E7AD-1199-EFA1A46CAADD}"/>
                  </a:ext>
                </a:extLst>
              </p:cNvPr>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5">
                <a:extLst>
                  <a:ext uri="{FF2B5EF4-FFF2-40B4-BE49-F238E27FC236}">
                    <a16:creationId xmlns:a16="http://schemas.microsoft.com/office/drawing/2014/main" id="{DD1E5534-24FD-3DE6-3CA2-4BCBB038D0F7}"/>
                  </a:ext>
                </a:extLst>
              </p:cNvPr>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5">
                <a:extLst>
                  <a:ext uri="{FF2B5EF4-FFF2-40B4-BE49-F238E27FC236}">
                    <a16:creationId xmlns:a16="http://schemas.microsoft.com/office/drawing/2014/main" id="{A8C34538-7343-4232-726F-28B220D25202}"/>
                  </a:ext>
                </a:extLst>
              </p:cNvPr>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5">
                <a:extLst>
                  <a:ext uri="{FF2B5EF4-FFF2-40B4-BE49-F238E27FC236}">
                    <a16:creationId xmlns:a16="http://schemas.microsoft.com/office/drawing/2014/main" id="{26FFB8C6-91EB-A1E6-88B4-24E567358DC1}"/>
                  </a:ext>
                </a:extLst>
              </p:cNvPr>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5">
                <a:extLst>
                  <a:ext uri="{FF2B5EF4-FFF2-40B4-BE49-F238E27FC236}">
                    <a16:creationId xmlns:a16="http://schemas.microsoft.com/office/drawing/2014/main" id="{39F186D9-7653-57EE-E4D4-59B2998515B2}"/>
                  </a:ext>
                </a:extLst>
              </p:cNvPr>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5">
                <a:extLst>
                  <a:ext uri="{FF2B5EF4-FFF2-40B4-BE49-F238E27FC236}">
                    <a16:creationId xmlns:a16="http://schemas.microsoft.com/office/drawing/2014/main" id="{0817CBB4-1B51-F8EE-0962-34B3EF679FB2}"/>
                  </a:ext>
                </a:extLst>
              </p:cNvPr>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5">
                <a:extLst>
                  <a:ext uri="{FF2B5EF4-FFF2-40B4-BE49-F238E27FC236}">
                    <a16:creationId xmlns:a16="http://schemas.microsoft.com/office/drawing/2014/main" id="{3494A6E8-2926-35AA-45F5-FBA5E93FCE01}"/>
                  </a:ext>
                </a:extLst>
              </p:cNvPr>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5">
                <a:extLst>
                  <a:ext uri="{FF2B5EF4-FFF2-40B4-BE49-F238E27FC236}">
                    <a16:creationId xmlns:a16="http://schemas.microsoft.com/office/drawing/2014/main" id="{BF104D25-4087-ECCC-7DDF-E53C36326DF6}"/>
                  </a:ext>
                </a:extLst>
              </p:cNvPr>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5">
                <a:extLst>
                  <a:ext uri="{FF2B5EF4-FFF2-40B4-BE49-F238E27FC236}">
                    <a16:creationId xmlns:a16="http://schemas.microsoft.com/office/drawing/2014/main" id="{E593DC48-2067-B386-51D6-105535273B4E}"/>
                  </a:ext>
                </a:extLst>
              </p:cNvPr>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5">
                <a:extLst>
                  <a:ext uri="{FF2B5EF4-FFF2-40B4-BE49-F238E27FC236}">
                    <a16:creationId xmlns:a16="http://schemas.microsoft.com/office/drawing/2014/main" id="{0A8930D1-D4A9-BF42-E384-FAE20C2D2013}"/>
                  </a:ext>
                </a:extLst>
              </p:cNvPr>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5">
                <a:extLst>
                  <a:ext uri="{FF2B5EF4-FFF2-40B4-BE49-F238E27FC236}">
                    <a16:creationId xmlns:a16="http://schemas.microsoft.com/office/drawing/2014/main" id="{BC0789FD-8BCE-E41F-6873-DD48579EDAA6}"/>
                  </a:ext>
                </a:extLst>
              </p:cNvPr>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5">
                <a:extLst>
                  <a:ext uri="{FF2B5EF4-FFF2-40B4-BE49-F238E27FC236}">
                    <a16:creationId xmlns:a16="http://schemas.microsoft.com/office/drawing/2014/main" id="{A8950A50-58AE-6F12-9565-8D7028E21266}"/>
                  </a:ext>
                </a:extLst>
              </p:cNvPr>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5">
                <a:extLst>
                  <a:ext uri="{FF2B5EF4-FFF2-40B4-BE49-F238E27FC236}">
                    <a16:creationId xmlns:a16="http://schemas.microsoft.com/office/drawing/2014/main" id="{8886C10C-E28B-C8BB-A288-74C7B90F2A6A}"/>
                  </a:ext>
                </a:extLst>
              </p:cNvPr>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5">
                <a:extLst>
                  <a:ext uri="{FF2B5EF4-FFF2-40B4-BE49-F238E27FC236}">
                    <a16:creationId xmlns:a16="http://schemas.microsoft.com/office/drawing/2014/main" id="{0C8E34E6-89B2-1B20-0004-1C4D8396F83C}"/>
                  </a:ext>
                </a:extLst>
              </p:cNvPr>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5">
                <a:extLst>
                  <a:ext uri="{FF2B5EF4-FFF2-40B4-BE49-F238E27FC236}">
                    <a16:creationId xmlns:a16="http://schemas.microsoft.com/office/drawing/2014/main" id="{03349307-092B-2529-CFCE-BBD40F52901C}"/>
                  </a:ext>
                </a:extLst>
              </p:cNvPr>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5">
                <a:extLst>
                  <a:ext uri="{FF2B5EF4-FFF2-40B4-BE49-F238E27FC236}">
                    <a16:creationId xmlns:a16="http://schemas.microsoft.com/office/drawing/2014/main" id="{ABCA7E3E-EC16-6813-416B-DBF272C4D7CB}"/>
                  </a:ext>
                </a:extLst>
              </p:cNvPr>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5">
                <a:extLst>
                  <a:ext uri="{FF2B5EF4-FFF2-40B4-BE49-F238E27FC236}">
                    <a16:creationId xmlns:a16="http://schemas.microsoft.com/office/drawing/2014/main" id="{E3754F02-18BC-1A7D-F7B1-ADD90807ED40}"/>
                  </a:ext>
                </a:extLst>
              </p:cNvPr>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a:extLst>
                  <a:ext uri="{FF2B5EF4-FFF2-40B4-BE49-F238E27FC236}">
                    <a16:creationId xmlns:a16="http://schemas.microsoft.com/office/drawing/2014/main" id="{CBAC9CFB-0378-D58B-EB4D-839075350C1A}"/>
                  </a:ext>
                </a:extLst>
              </p:cNvPr>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5">
                <a:extLst>
                  <a:ext uri="{FF2B5EF4-FFF2-40B4-BE49-F238E27FC236}">
                    <a16:creationId xmlns:a16="http://schemas.microsoft.com/office/drawing/2014/main" id="{593E45DB-6EC3-6BD0-6759-E5FAD1F66E93}"/>
                  </a:ext>
                </a:extLst>
              </p:cNvPr>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5">
                <a:extLst>
                  <a:ext uri="{FF2B5EF4-FFF2-40B4-BE49-F238E27FC236}">
                    <a16:creationId xmlns:a16="http://schemas.microsoft.com/office/drawing/2014/main" id="{D832C279-DC7A-76BE-0709-0A65261B5FAE}"/>
                  </a:ext>
                </a:extLst>
              </p:cNvPr>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5">
                <a:extLst>
                  <a:ext uri="{FF2B5EF4-FFF2-40B4-BE49-F238E27FC236}">
                    <a16:creationId xmlns:a16="http://schemas.microsoft.com/office/drawing/2014/main" id="{B98FA9F7-71D7-7C4A-E0FC-57E1D3041CDD}"/>
                  </a:ext>
                </a:extLst>
              </p:cNvPr>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5">
                <a:extLst>
                  <a:ext uri="{FF2B5EF4-FFF2-40B4-BE49-F238E27FC236}">
                    <a16:creationId xmlns:a16="http://schemas.microsoft.com/office/drawing/2014/main" id="{78032473-72E9-D47B-3DA0-DC9194F26284}"/>
                  </a:ext>
                </a:extLst>
              </p:cNvPr>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5">
                <a:extLst>
                  <a:ext uri="{FF2B5EF4-FFF2-40B4-BE49-F238E27FC236}">
                    <a16:creationId xmlns:a16="http://schemas.microsoft.com/office/drawing/2014/main" id="{3E8753A1-2FE6-66F3-707C-73B2B6769D08}"/>
                  </a:ext>
                </a:extLst>
              </p:cNvPr>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5">
                <a:extLst>
                  <a:ext uri="{FF2B5EF4-FFF2-40B4-BE49-F238E27FC236}">
                    <a16:creationId xmlns:a16="http://schemas.microsoft.com/office/drawing/2014/main" id="{CB39DFE3-4D30-F537-80CC-AF7F73A0A2D6}"/>
                  </a:ext>
                </a:extLst>
              </p:cNvPr>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5">
                <a:extLst>
                  <a:ext uri="{FF2B5EF4-FFF2-40B4-BE49-F238E27FC236}">
                    <a16:creationId xmlns:a16="http://schemas.microsoft.com/office/drawing/2014/main" id="{6651D659-B995-25BD-DB84-E44E75B8DC40}"/>
                  </a:ext>
                </a:extLst>
              </p:cNvPr>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5">
                <a:extLst>
                  <a:ext uri="{FF2B5EF4-FFF2-40B4-BE49-F238E27FC236}">
                    <a16:creationId xmlns:a16="http://schemas.microsoft.com/office/drawing/2014/main" id="{A092AD2F-1806-066F-8A47-EE9888BF9D36}"/>
                  </a:ext>
                </a:extLst>
              </p:cNvPr>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5">
                <a:extLst>
                  <a:ext uri="{FF2B5EF4-FFF2-40B4-BE49-F238E27FC236}">
                    <a16:creationId xmlns:a16="http://schemas.microsoft.com/office/drawing/2014/main" id="{3FC32139-25C2-383E-1067-3AF2C54BC772}"/>
                  </a:ext>
                </a:extLst>
              </p:cNvPr>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5">
                <a:extLst>
                  <a:ext uri="{FF2B5EF4-FFF2-40B4-BE49-F238E27FC236}">
                    <a16:creationId xmlns:a16="http://schemas.microsoft.com/office/drawing/2014/main" id="{4CC33D89-C4FF-A882-128E-82F90A08D3FF}"/>
                  </a:ext>
                </a:extLst>
              </p:cNvPr>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5">
                <a:extLst>
                  <a:ext uri="{FF2B5EF4-FFF2-40B4-BE49-F238E27FC236}">
                    <a16:creationId xmlns:a16="http://schemas.microsoft.com/office/drawing/2014/main" id="{04D03752-2553-8A0D-64AD-47DFCF3E72EE}"/>
                  </a:ext>
                </a:extLst>
              </p:cNvPr>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5">
                <a:extLst>
                  <a:ext uri="{FF2B5EF4-FFF2-40B4-BE49-F238E27FC236}">
                    <a16:creationId xmlns:a16="http://schemas.microsoft.com/office/drawing/2014/main" id="{587039B7-DF15-F385-8C21-4F31CCC44C72}"/>
                  </a:ext>
                </a:extLst>
              </p:cNvPr>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5">
                <a:extLst>
                  <a:ext uri="{FF2B5EF4-FFF2-40B4-BE49-F238E27FC236}">
                    <a16:creationId xmlns:a16="http://schemas.microsoft.com/office/drawing/2014/main" id="{8C2098B6-D90D-F60A-CB4B-F5036A32BB71}"/>
                  </a:ext>
                </a:extLst>
              </p:cNvPr>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5">
                <a:extLst>
                  <a:ext uri="{FF2B5EF4-FFF2-40B4-BE49-F238E27FC236}">
                    <a16:creationId xmlns:a16="http://schemas.microsoft.com/office/drawing/2014/main" id="{0BF2A356-B3F9-6EB5-4999-BB944FAC235F}"/>
                  </a:ext>
                </a:extLst>
              </p:cNvPr>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5">
                <a:extLst>
                  <a:ext uri="{FF2B5EF4-FFF2-40B4-BE49-F238E27FC236}">
                    <a16:creationId xmlns:a16="http://schemas.microsoft.com/office/drawing/2014/main" id="{F7647DA6-434A-8724-0FDD-91E80FD43A05}"/>
                  </a:ext>
                </a:extLst>
              </p:cNvPr>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5">
                <a:extLst>
                  <a:ext uri="{FF2B5EF4-FFF2-40B4-BE49-F238E27FC236}">
                    <a16:creationId xmlns:a16="http://schemas.microsoft.com/office/drawing/2014/main" id="{92E20584-261B-B8F6-E28E-03EDA9CDFBEE}"/>
                  </a:ext>
                </a:extLst>
              </p:cNvPr>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5">
                <a:extLst>
                  <a:ext uri="{FF2B5EF4-FFF2-40B4-BE49-F238E27FC236}">
                    <a16:creationId xmlns:a16="http://schemas.microsoft.com/office/drawing/2014/main" id="{7401AE8E-20BC-5C47-5C06-1A9D3D7CBE42}"/>
                  </a:ext>
                </a:extLst>
              </p:cNvPr>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5">
                <a:extLst>
                  <a:ext uri="{FF2B5EF4-FFF2-40B4-BE49-F238E27FC236}">
                    <a16:creationId xmlns:a16="http://schemas.microsoft.com/office/drawing/2014/main" id="{58F86462-5571-CB19-F2BA-8C64EAB1638C}"/>
                  </a:ext>
                </a:extLst>
              </p:cNvPr>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5">
                <a:extLst>
                  <a:ext uri="{FF2B5EF4-FFF2-40B4-BE49-F238E27FC236}">
                    <a16:creationId xmlns:a16="http://schemas.microsoft.com/office/drawing/2014/main" id="{96795F3C-A001-F31B-4797-83FD75002531}"/>
                  </a:ext>
                </a:extLst>
              </p:cNvPr>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5">
                <a:extLst>
                  <a:ext uri="{FF2B5EF4-FFF2-40B4-BE49-F238E27FC236}">
                    <a16:creationId xmlns:a16="http://schemas.microsoft.com/office/drawing/2014/main" id="{807AC55B-642F-FFDC-9D36-843ABD94704E}"/>
                  </a:ext>
                </a:extLst>
              </p:cNvPr>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5">
                <a:extLst>
                  <a:ext uri="{FF2B5EF4-FFF2-40B4-BE49-F238E27FC236}">
                    <a16:creationId xmlns:a16="http://schemas.microsoft.com/office/drawing/2014/main" id="{1A1CB268-5BCF-CCFC-F9EA-B00EEC67326C}"/>
                  </a:ext>
                </a:extLst>
              </p:cNvPr>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5">
                <a:extLst>
                  <a:ext uri="{FF2B5EF4-FFF2-40B4-BE49-F238E27FC236}">
                    <a16:creationId xmlns:a16="http://schemas.microsoft.com/office/drawing/2014/main" id="{79CDB40B-2EE4-B3CB-94E7-B83E310F966D}"/>
                  </a:ext>
                </a:extLst>
              </p:cNvPr>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5">
                <a:extLst>
                  <a:ext uri="{FF2B5EF4-FFF2-40B4-BE49-F238E27FC236}">
                    <a16:creationId xmlns:a16="http://schemas.microsoft.com/office/drawing/2014/main" id="{26600C94-7CE0-4DAE-0E2D-BE354C27CD93}"/>
                  </a:ext>
                </a:extLst>
              </p:cNvPr>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5">
                <a:extLst>
                  <a:ext uri="{FF2B5EF4-FFF2-40B4-BE49-F238E27FC236}">
                    <a16:creationId xmlns:a16="http://schemas.microsoft.com/office/drawing/2014/main" id="{66EFC854-DFCF-DB1A-759A-1179ED9B6A0C}"/>
                  </a:ext>
                </a:extLst>
              </p:cNvPr>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5">
                <a:extLst>
                  <a:ext uri="{FF2B5EF4-FFF2-40B4-BE49-F238E27FC236}">
                    <a16:creationId xmlns:a16="http://schemas.microsoft.com/office/drawing/2014/main" id="{586BA8A0-98E7-AA4D-0136-3760F7B8502F}"/>
                  </a:ext>
                </a:extLst>
              </p:cNvPr>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5">
                <a:extLst>
                  <a:ext uri="{FF2B5EF4-FFF2-40B4-BE49-F238E27FC236}">
                    <a16:creationId xmlns:a16="http://schemas.microsoft.com/office/drawing/2014/main" id="{551215C0-91D1-61AC-F301-962D0E89DB24}"/>
                  </a:ext>
                </a:extLst>
              </p:cNvPr>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5">
                <a:extLst>
                  <a:ext uri="{FF2B5EF4-FFF2-40B4-BE49-F238E27FC236}">
                    <a16:creationId xmlns:a16="http://schemas.microsoft.com/office/drawing/2014/main" id="{E4693708-5E64-4055-834F-3A90E2397B1D}"/>
                  </a:ext>
                </a:extLst>
              </p:cNvPr>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5">
                <a:extLst>
                  <a:ext uri="{FF2B5EF4-FFF2-40B4-BE49-F238E27FC236}">
                    <a16:creationId xmlns:a16="http://schemas.microsoft.com/office/drawing/2014/main" id="{72E02035-CBCA-21E6-986B-570AD25F10A3}"/>
                  </a:ext>
                </a:extLst>
              </p:cNvPr>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5">
                <a:extLst>
                  <a:ext uri="{FF2B5EF4-FFF2-40B4-BE49-F238E27FC236}">
                    <a16:creationId xmlns:a16="http://schemas.microsoft.com/office/drawing/2014/main" id="{104EB281-E6D9-2F10-5557-28E3D59EBFE9}"/>
                  </a:ext>
                </a:extLst>
              </p:cNvPr>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5">
                <a:extLst>
                  <a:ext uri="{FF2B5EF4-FFF2-40B4-BE49-F238E27FC236}">
                    <a16:creationId xmlns:a16="http://schemas.microsoft.com/office/drawing/2014/main" id="{3F8222DE-1DB9-9D40-CB14-E25E5F5FB2B9}"/>
                  </a:ext>
                </a:extLst>
              </p:cNvPr>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5">
                <a:extLst>
                  <a:ext uri="{FF2B5EF4-FFF2-40B4-BE49-F238E27FC236}">
                    <a16:creationId xmlns:a16="http://schemas.microsoft.com/office/drawing/2014/main" id="{76F23D0A-9508-6792-2DA7-06F1BE19E8EE}"/>
                  </a:ext>
                </a:extLst>
              </p:cNvPr>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5">
                <a:extLst>
                  <a:ext uri="{FF2B5EF4-FFF2-40B4-BE49-F238E27FC236}">
                    <a16:creationId xmlns:a16="http://schemas.microsoft.com/office/drawing/2014/main" id="{B851A524-7F79-FCBF-D4A4-EE5D0631B980}"/>
                  </a:ext>
                </a:extLst>
              </p:cNvPr>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5">
                <a:extLst>
                  <a:ext uri="{FF2B5EF4-FFF2-40B4-BE49-F238E27FC236}">
                    <a16:creationId xmlns:a16="http://schemas.microsoft.com/office/drawing/2014/main" id="{AFEC7378-AD5F-E84F-39E6-65E1848B5226}"/>
                  </a:ext>
                </a:extLst>
              </p:cNvPr>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5">
                <a:extLst>
                  <a:ext uri="{FF2B5EF4-FFF2-40B4-BE49-F238E27FC236}">
                    <a16:creationId xmlns:a16="http://schemas.microsoft.com/office/drawing/2014/main" id="{0521CCC6-3C6C-B32E-8949-F48AE42F6729}"/>
                  </a:ext>
                </a:extLst>
              </p:cNvPr>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5">
                <a:extLst>
                  <a:ext uri="{FF2B5EF4-FFF2-40B4-BE49-F238E27FC236}">
                    <a16:creationId xmlns:a16="http://schemas.microsoft.com/office/drawing/2014/main" id="{92768912-24F5-682B-EC84-4FE5B38E6DD3}"/>
                  </a:ext>
                </a:extLst>
              </p:cNvPr>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5">
                <a:extLst>
                  <a:ext uri="{FF2B5EF4-FFF2-40B4-BE49-F238E27FC236}">
                    <a16:creationId xmlns:a16="http://schemas.microsoft.com/office/drawing/2014/main" id="{AFFF1C94-D89F-75BF-9A57-78F6FDC52942}"/>
                  </a:ext>
                </a:extLst>
              </p:cNvPr>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5">
                <a:extLst>
                  <a:ext uri="{FF2B5EF4-FFF2-40B4-BE49-F238E27FC236}">
                    <a16:creationId xmlns:a16="http://schemas.microsoft.com/office/drawing/2014/main" id="{6AFF6FC4-03DD-45CF-A5E5-575D51F19193}"/>
                  </a:ext>
                </a:extLst>
              </p:cNvPr>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5">
                <a:extLst>
                  <a:ext uri="{FF2B5EF4-FFF2-40B4-BE49-F238E27FC236}">
                    <a16:creationId xmlns:a16="http://schemas.microsoft.com/office/drawing/2014/main" id="{FCCC4EA5-118B-6EB2-B6DB-A37C44BACF7C}"/>
                  </a:ext>
                </a:extLst>
              </p:cNvPr>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5">
                <a:extLst>
                  <a:ext uri="{FF2B5EF4-FFF2-40B4-BE49-F238E27FC236}">
                    <a16:creationId xmlns:a16="http://schemas.microsoft.com/office/drawing/2014/main" id="{ECAD39DF-5FAE-E895-B51E-B6833D9CD171}"/>
                  </a:ext>
                </a:extLst>
              </p:cNvPr>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5">
                <a:extLst>
                  <a:ext uri="{FF2B5EF4-FFF2-40B4-BE49-F238E27FC236}">
                    <a16:creationId xmlns:a16="http://schemas.microsoft.com/office/drawing/2014/main" id="{39293DDC-6A04-955C-836B-3948E89D781C}"/>
                  </a:ext>
                </a:extLst>
              </p:cNvPr>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5">
                <a:extLst>
                  <a:ext uri="{FF2B5EF4-FFF2-40B4-BE49-F238E27FC236}">
                    <a16:creationId xmlns:a16="http://schemas.microsoft.com/office/drawing/2014/main" id="{84BD22BC-B506-8292-01E7-198ED1B2E2B6}"/>
                  </a:ext>
                </a:extLst>
              </p:cNvPr>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5">
                <a:extLst>
                  <a:ext uri="{FF2B5EF4-FFF2-40B4-BE49-F238E27FC236}">
                    <a16:creationId xmlns:a16="http://schemas.microsoft.com/office/drawing/2014/main" id="{748A4064-C457-0C50-6DD4-C59A4EB61944}"/>
                  </a:ext>
                </a:extLst>
              </p:cNvPr>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5">
                <a:extLst>
                  <a:ext uri="{FF2B5EF4-FFF2-40B4-BE49-F238E27FC236}">
                    <a16:creationId xmlns:a16="http://schemas.microsoft.com/office/drawing/2014/main" id="{5F608BEC-CD44-75A0-8CC9-D379298B2B34}"/>
                  </a:ext>
                </a:extLst>
              </p:cNvPr>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5">
                <a:extLst>
                  <a:ext uri="{FF2B5EF4-FFF2-40B4-BE49-F238E27FC236}">
                    <a16:creationId xmlns:a16="http://schemas.microsoft.com/office/drawing/2014/main" id="{FFD7D5A2-FF8E-10FB-D3AB-FE83E80AEA01}"/>
                  </a:ext>
                </a:extLst>
              </p:cNvPr>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5">
                <a:extLst>
                  <a:ext uri="{FF2B5EF4-FFF2-40B4-BE49-F238E27FC236}">
                    <a16:creationId xmlns:a16="http://schemas.microsoft.com/office/drawing/2014/main" id="{8C7D9314-A5C2-E7FA-82D4-ED03DB3C6A69}"/>
                  </a:ext>
                </a:extLst>
              </p:cNvPr>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5">
                <a:extLst>
                  <a:ext uri="{FF2B5EF4-FFF2-40B4-BE49-F238E27FC236}">
                    <a16:creationId xmlns:a16="http://schemas.microsoft.com/office/drawing/2014/main" id="{4A843F6D-38C1-5741-3C16-FC4A94326CC6}"/>
                  </a:ext>
                </a:extLst>
              </p:cNvPr>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5">
                <a:extLst>
                  <a:ext uri="{FF2B5EF4-FFF2-40B4-BE49-F238E27FC236}">
                    <a16:creationId xmlns:a16="http://schemas.microsoft.com/office/drawing/2014/main" id="{1BF6B138-E435-64BB-A1A9-C6AC1E7407F0}"/>
                  </a:ext>
                </a:extLst>
              </p:cNvPr>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5">
                <a:extLst>
                  <a:ext uri="{FF2B5EF4-FFF2-40B4-BE49-F238E27FC236}">
                    <a16:creationId xmlns:a16="http://schemas.microsoft.com/office/drawing/2014/main" id="{301D5000-F449-8EF8-6BE2-F1CA33E3FC94}"/>
                  </a:ext>
                </a:extLst>
              </p:cNvPr>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5">
                <a:extLst>
                  <a:ext uri="{FF2B5EF4-FFF2-40B4-BE49-F238E27FC236}">
                    <a16:creationId xmlns:a16="http://schemas.microsoft.com/office/drawing/2014/main" id="{F7C2FB99-577C-E507-1B09-75DFD031E6E2}"/>
                  </a:ext>
                </a:extLst>
              </p:cNvPr>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5">
                <a:extLst>
                  <a:ext uri="{FF2B5EF4-FFF2-40B4-BE49-F238E27FC236}">
                    <a16:creationId xmlns:a16="http://schemas.microsoft.com/office/drawing/2014/main" id="{BDC6FA20-7646-4B93-ACE6-E6512A58A483}"/>
                  </a:ext>
                </a:extLst>
              </p:cNvPr>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5">
                <a:extLst>
                  <a:ext uri="{FF2B5EF4-FFF2-40B4-BE49-F238E27FC236}">
                    <a16:creationId xmlns:a16="http://schemas.microsoft.com/office/drawing/2014/main" id="{B6492978-AC57-85C6-0E6F-DEBAAAEAE921}"/>
                  </a:ext>
                </a:extLst>
              </p:cNvPr>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5">
                <a:extLst>
                  <a:ext uri="{FF2B5EF4-FFF2-40B4-BE49-F238E27FC236}">
                    <a16:creationId xmlns:a16="http://schemas.microsoft.com/office/drawing/2014/main" id="{626C5045-A00C-CE72-620F-14B481134D88}"/>
                  </a:ext>
                </a:extLst>
              </p:cNvPr>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5">
                <a:extLst>
                  <a:ext uri="{FF2B5EF4-FFF2-40B4-BE49-F238E27FC236}">
                    <a16:creationId xmlns:a16="http://schemas.microsoft.com/office/drawing/2014/main" id="{4B5F9CF9-2C3A-ED1F-5495-A754E35F643F}"/>
                  </a:ext>
                </a:extLst>
              </p:cNvPr>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25">
              <a:extLst>
                <a:ext uri="{FF2B5EF4-FFF2-40B4-BE49-F238E27FC236}">
                  <a16:creationId xmlns:a16="http://schemas.microsoft.com/office/drawing/2014/main" id="{BFD5E6CB-1824-FFE1-C92E-810707AE4950}"/>
                </a:ext>
              </a:extLst>
            </p:cNvPr>
            <p:cNvGrpSpPr/>
            <p:nvPr/>
          </p:nvGrpSpPr>
          <p:grpSpPr>
            <a:xfrm>
              <a:off x="6350950" y="729700"/>
              <a:ext cx="576232" cy="320112"/>
              <a:chOff x="315275" y="3124950"/>
              <a:chExt cx="658175" cy="365675"/>
            </a:xfrm>
          </p:grpSpPr>
          <p:sp>
            <p:nvSpPr>
              <p:cNvPr id="434" name="Google Shape;434;p25">
                <a:extLst>
                  <a:ext uri="{FF2B5EF4-FFF2-40B4-BE49-F238E27FC236}">
                    <a16:creationId xmlns:a16="http://schemas.microsoft.com/office/drawing/2014/main" id="{7401804E-0B67-CE62-8CC2-02E19E85736D}"/>
                  </a:ext>
                </a:extLst>
              </p:cNvPr>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5">
                <a:extLst>
                  <a:ext uri="{FF2B5EF4-FFF2-40B4-BE49-F238E27FC236}">
                    <a16:creationId xmlns:a16="http://schemas.microsoft.com/office/drawing/2014/main" id="{C12F5981-D7A3-C8F3-4EF9-ACE690EC59D8}"/>
                  </a:ext>
                </a:extLst>
              </p:cNvPr>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5">
                <a:extLst>
                  <a:ext uri="{FF2B5EF4-FFF2-40B4-BE49-F238E27FC236}">
                    <a16:creationId xmlns:a16="http://schemas.microsoft.com/office/drawing/2014/main" id="{E578B358-C32B-BC40-CD53-8B502930B0AC}"/>
                  </a:ext>
                </a:extLst>
              </p:cNvPr>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a:extLst>
                  <a:ext uri="{FF2B5EF4-FFF2-40B4-BE49-F238E27FC236}">
                    <a16:creationId xmlns:a16="http://schemas.microsoft.com/office/drawing/2014/main" id="{644659C4-0561-57C8-49E0-653B1DE7B8F5}"/>
                  </a:ext>
                </a:extLst>
              </p:cNvPr>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a:extLst>
                  <a:ext uri="{FF2B5EF4-FFF2-40B4-BE49-F238E27FC236}">
                    <a16:creationId xmlns:a16="http://schemas.microsoft.com/office/drawing/2014/main" id="{D710967A-5CD8-DAE4-4A23-7E4DE3495614}"/>
                  </a:ext>
                </a:extLst>
              </p:cNvPr>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a:extLst>
                  <a:ext uri="{FF2B5EF4-FFF2-40B4-BE49-F238E27FC236}">
                    <a16:creationId xmlns:a16="http://schemas.microsoft.com/office/drawing/2014/main" id="{FFD431CB-30CD-DF78-BD2C-3F030646D1CD}"/>
                  </a:ext>
                </a:extLst>
              </p:cNvPr>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440" name="Google Shape;440;p25">
            <a:extLst>
              <a:ext uri="{FF2B5EF4-FFF2-40B4-BE49-F238E27FC236}">
                <a16:creationId xmlns:a16="http://schemas.microsoft.com/office/drawing/2014/main" id="{DF563D8A-0D31-CD9C-99CE-DD01206FEA89}"/>
              </a:ext>
            </a:extLst>
          </p:cNvPr>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26989056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5"/>
        <p:cNvGrpSpPr/>
        <p:nvPr/>
      </p:nvGrpSpPr>
      <p:grpSpPr>
        <a:xfrm>
          <a:off x="0" y="0"/>
          <a:ext cx="0" cy="0"/>
          <a:chOff x="0" y="0"/>
          <a:chExt cx="0" cy="0"/>
        </a:xfrm>
      </p:grpSpPr>
      <p:sp>
        <p:nvSpPr>
          <p:cNvPr id="996" name="Google Shape;996;p4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997" name="Google Shape;997;p40"/>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1"/>
        <p:cNvGrpSpPr/>
        <p:nvPr/>
      </p:nvGrpSpPr>
      <p:grpSpPr>
        <a:xfrm>
          <a:off x="0" y="0"/>
          <a:ext cx="0" cy="0"/>
          <a:chOff x="0" y="0"/>
          <a:chExt cx="0" cy="0"/>
        </a:xfrm>
      </p:grpSpPr>
      <p:sp>
        <p:nvSpPr>
          <p:cNvPr id="1002" name="Google Shape;1002;p41"/>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003" name="Google Shape;1003;p41"/>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7"/>
        <p:cNvGrpSpPr/>
        <p:nvPr/>
      </p:nvGrpSpPr>
      <p:grpSpPr>
        <a:xfrm>
          <a:off x="0" y="0"/>
          <a:ext cx="0" cy="0"/>
          <a:chOff x="0" y="0"/>
          <a:chExt cx="0" cy="0"/>
        </a:xfrm>
      </p:grpSpPr>
      <p:sp>
        <p:nvSpPr>
          <p:cNvPr id="1008" name="Google Shape;1008;p42"/>
          <p:cNvSpPr txBox="1"/>
          <p:nvPr/>
        </p:nvSpPr>
        <p:spPr>
          <a:xfrm>
            <a:off x="716700" y="1259975"/>
            <a:ext cx="7710600" cy="829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rgbClr val="FFFFFF"/>
                </a:solidFill>
              </a:rPr>
              <a:t>This presentation has been made using the following fonts:</a:t>
            </a:r>
            <a:endParaRPr sz="1100">
              <a:solidFill>
                <a:srgbClr val="FFFFFF"/>
              </a:solidFill>
            </a:endParaRPr>
          </a:p>
          <a:p>
            <a:pPr marL="0" lvl="0" indent="0" algn="ctr" rtl="0">
              <a:spcBef>
                <a:spcPts val="1000"/>
              </a:spcBef>
              <a:spcAft>
                <a:spcPts val="0"/>
              </a:spcAft>
              <a:buClr>
                <a:schemeClr val="dk1"/>
              </a:buClr>
              <a:buSzPts val="1100"/>
              <a:buFont typeface="Arial"/>
              <a:buNone/>
            </a:pPr>
            <a:r>
              <a:rPr lang="en" sz="1100" b="1">
                <a:solidFill>
                  <a:srgbClr val="FFFFFF"/>
                </a:solidFill>
              </a:rPr>
              <a:t>Golos Text</a:t>
            </a:r>
            <a:endParaRPr sz="1100" b="1">
              <a:solidFill>
                <a:srgbClr val="FFFFFF"/>
              </a:solidFill>
            </a:endParaRPr>
          </a:p>
          <a:p>
            <a:pPr marL="0" lvl="0" indent="0" algn="ctr" rtl="0">
              <a:spcBef>
                <a:spcPts val="0"/>
              </a:spcBef>
              <a:spcAft>
                <a:spcPts val="0"/>
              </a:spcAft>
              <a:buClr>
                <a:schemeClr val="dk1"/>
              </a:buClr>
              <a:buSzPts val="1100"/>
              <a:buFont typeface="Arial"/>
              <a:buNone/>
            </a:pPr>
            <a:r>
              <a:rPr lang="en" sz="1100">
                <a:solidFill>
                  <a:srgbClr val="FFFFFF"/>
                </a:solidFill>
              </a:rPr>
              <a:t>(</a:t>
            </a:r>
            <a:r>
              <a:rPr lang="en" sz="1100">
                <a:solidFill>
                  <a:srgbClr val="FFFFFF"/>
                </a:solidFill>
                <a:uFill>
                  <a:noFill/>
                </a:uFill>
                <a:hlinkClick r:id="rId3">
                  <a:extLst>
                    <a:ext uri="{A12FA001-AC4F-418D-AE19-62706E023703}">
                      <ahyp:hlinkClr xmlns:ahyp="http://schemas.microsoft.com/office/drawing/2018/hyperlinkcolor" val="tx"/>
                    </a:ext>
                  </a:extLst>
                </a:hlinkClick>
              </a:rPr>
              <a:t>https://fonts.google.com/specimen/Golos+Text</a:t>
            </a:r>
            <a:r>
              <a:rPr lang="en" sz="1100">
                <a:solidFill>
                  <a:srgbClr val="FFFFFF"/>
                </a:solidFill>
              </a:rPr>
              <a:t>)</a:t>
            </a:r>
            <a:endParaRPr sz="1100">
              <a:solidFill>
                <a:srgbClr val="FFFFFF"/>
              </a:solidFill>
            </a:endParaRPr>
          </a:p>
        </p:txBody>
      </p:sp>
      <p:sp>
        <p:nvSpPr>
          <p:cNvPr id="1009" name="Google Shape;1009;p42"/>
          <p:cNvSpPr/>
          <p:nvPr/>
        </p:nvSpPr>
        <p:spPr>
          <a:xfrm>
            <a:off x="2583563" y="2499200"/>
            <a:ext cx="791400" cy="754200"/>
          </a:xfrm>
          <a:prstGeom prst="roundRect">
            <a:avLst>
              <a:gd name="adj" fmla="val 16667"/>
            </a:avLst>
          </a:prstGeom>
          <a:solidFill>
            <a:srgbClr val="33374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2"/>
          <p:cNvSpPr/>
          <p:nvPr/>
        </p:nvSpPr>
        <p:spPr>
          <a:xfrm>
            <a:off x="3645382" y="2499200"/>
            <a:ext cx="791400" cy="754200"/>
          </a:xfrm>
          <a:prstGeom prst="roundRect">
            <a:avLst>
              <a:gd name="adj" fmla="val 16667"/>
            </a:avLst>
          </a:prstGeom>
          <a:solidFill>
            <a:srgbClr val="5B627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2"/>
          <p:cNvSpPr/>
          <p:nvPr/>
        </p:nvSpPr>
        <p:spPr>
          <a:xfrm>
            <a:off x="4707202" y="2499200"/>
            <a:ext cx="791400" cy="754200"/>
          </a:xfrm>
          <a:prstGeom prst="roundRect">
            <a:avLst>
              <a:gd name="adj" fmla="val 16667"/>
            </a:avLst>
          </a:prstGeom>
          <a:solidFill>
            <a:srgbClr val="C8D3F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2"/>
          <p:cNvSpPr txBox="1"/>
          <p:nvPr/>
        </p:nvSpPr>
        <p:spPr>
          <a:xfrm>
            <a:off x="2583563" y="26562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#333746</a:t>
            </a:r>
            <a:endParaRPr sz="1000">
              <a:solidFill>
                <a:srgbClr val="FFFFFF"/>
              </a:solidFill>
            </a:endParaRPr>
          </a:p>
        </p:txBody>
      </p:sp>
      <p:sp>
        <p:nvSpPr>
          <p:cNvPr id="1013" name="Google Shape;1013;p42"/>
          <p:cNvSpPr txBox="1"/>
          <p:nvPr/>
        </p:nvSpPr>
        <p:spPr>
          <a:xfrm>
            <a:off x="3645388" y="26562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#5b627d</a:t>
            </a:r>
            <a:endParaRPr sz="1000">
              <a:solidFill>
                <a:srgbClr val="FFFFFF"/>
              </a:solidFill>
            </a:endParaRPr>
          </a:p>
        </p:txBody>
      </p:sp>
      <p:sp>
        <p:nvSpPr>
          <p:cNvPr id="1014" name="Google Shape;1014;p42"/>
          <p:cNvSpPr txBox="1"/>
          <p:nvPr/>
        </p:nvSpPr>
        <p:spPr>
          <a:xfrm>
            <a:off x="4707213" y="26562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#c8d3f4</a:t>
            </a:r>
            <a:endParaRPr sz="1000"/>
          </a:p>
        </p:txBody>
      </p:sp>
      <p:sp>
        <p:nvSpPr>
          <p:cNvPr id="1015" name="Google Shape;1015;p42"/>
          <p:cNvSpPr/>
          <p:nvPr/>
        </p:nvSpPr>
        <p:spPr>
          <a:xfrm>
            <a:off x="5769038" y="2499200"/>
            <a:ext cx="791400" cy="754200"/>
          </a:xfrm>
          <a:prstGeom prst="roundRect">
            <a:avLst>
              <a:gd name="adj" fmla="val 16667"/>
            </a:avLst>
          </a:prstGeom>
          <a:solidFill>
            <a:srgbClr val="E6E9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2"/>
          <p:cNvSpPr txBox="1"/>
          <p:nvPr/>
        </p:nvSpPr>
        <p:spPr>
          <a:xfrm>
            <a:off x="5769038" y="26562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#e6e9f8</a:t>
            </a:r>
            <a:endParaRPr sz="1000"/>
          </a:p>
        </p:txBody>
      </p:sp>
      <p:sp>
        <p:nvSpPr>
          <p:cNvPr id="1017" name="Google Shape;1017;p42"/>
          <p:cNvSpPr/>
          <p:nvPr/>
        </p:nvSpPr>
        <p:spPr>
          <a:xfrm>
            <a:off x="2583563" y="3430300"/>
            <a:ext cx="791400" cy="754200"/>
          </a:xfrm>
          <a:prstGeom prst="roundRect">
            <a:avLst>
              <a:gd name="adj" fmla="val 16667"/>
            </a:avLst>
          </a:prstGeom>
          <a:solidFill>
            <a:srgbClr val="6D6AF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2"/>
          <p:cNvSpPr/>
          <p:nvPr/>
        </p:nvSpPr>
        <p:spPr>
          <a:xfrm>
            <a:off x="3645382" y="3430300"/>
            <a:ext cx="791400" cy="754200"/>
          </a:xfrm>
          <a:prstGeom prst="roundRect">
            <a:avLst>
              <a:gd name="adj" fmla="val 16667"/>
            </a:avLst>
          </a:prstGeom>
          <a:solidFill>
            <a:srgbClr val="EDBB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2"/>
          <p:cNvSpPr/>
          <p:nvPr/>
        </p:nvSpPr>
        <p:spPr>
          <a:xfrm>
            <a:off x="4707202" y="3430300"/>
            <a:ext cx="791400" cy="754200"/>
          </a:xfrm>
          <a:prstGeom prst="roundRect">
            <a:avLst>
              <a:gd name="adj" fmla="val 16667"/>
            </a:avLst>
          </a:prstGeom>
          <a:solidFill>
            <a:srgbClr val="E67CB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2"/>
          <p:cNvSpPr txBox="1"/>
          <p:nvPr/>
        </p:nvSpPr>
        <p:spPr>
          <a:xfrm>
            <a:off x="2583563" y="3587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#6d6af7</a:t>
            </a:r>
            <a:endParaRPr sz="1000">
              <a:solidFill>
                <a:srgbClr val="FFFFFF"/>
              </a:solidFill>
            </a:endParaRPr>
          </a:p>
        </p:txBody>
      </p:sp>
      <p:sp>
        <p:nvSpPr>
          <p:cNvPr id="1021" name="Google Shape;1021;p42"/>
          <p:cNvSpPr txBox="1"/>
          <p:nvPr/>
        </p:nvSpPr>
        <p:spPr>
          <a:xfrm>
            <a:off x="3645388" y="3587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#edbbd8</a:t>
            </a:r>
            <a:endParaRPr sz="1000"/>
          </a:p>
        </p:txBody>
      </p:sp>
      <p:sp>
        <p:nvSpPr>
          <p:cNvPr id="1022" name="Google Shape;1022;p42"/>
          <p:cNvSpPr txBox="1"/>
          <p:nvPr/>
        </p:nvSpPr>
        <p:spPr>
          <a:xfrm>
            <a:off x="4707213" y="3587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#e67cb9</a:t>
            </a:r>
            <a:endParaRPr sz="1000"/>
          </a:p>
        </p:txBody>
      </p:sp>
      <p:sp>
        <p:nvSpPr>
          <p:cNvPr id="1023" name="Google Shape;1023;p42"/>
          <p:cNvSpPr/>
          <p:nvPr/>
        </p:nvSpPr>
        <p:spPr>
          <a:xfrm>
            <a:off x="5769038" y="34303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2"/>
          <p:cNvSpPr txBox="1"/>
          <p:nvPr/>
        </p:nvSpPr>
        <p:spPr>
          <a:xfrm>
            <a:off x="5769038" y="3587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1025" name="Google Shape;1025;p4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9"/>
        <p:cNvGrpSpPr/>
        <p:nvPr/>
      </p:nvGrpSpPr>
      <p:grpSpPr>
        <a:xfrm>
          <a:off x="0" y="0"/>
          <a:ext cx="0" cy="0"/>
          <a:chOff x="0" y="0"/>
          <a:chExt cx="0" cy="0"/>
        </a:xfrm>
      </p:grpSpPr>
      <p:sp>
        <p:nvSpPr>
          <p:cNvPr id="1030" name="Google Shape;1030;p43"/>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031" name="Google Shape;1031;p43"/>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032" name="Google Shape;1032;p4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033" name="Google Shape;1033;p4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034" name="Google Shape;1034;p4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035" name="Google Shape;1035;p4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036" name="Google Shape;1036;p4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037" name="Google Shape;1037;p4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038" name="Google Shape;1038;p4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039" name="Google Shape;1039;p4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040" name="Google Shape;1040;p4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041" name="Google Shape;1041;p4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5"/>
        <p:cNvGrpSpPr/>
        <p:nvPr/>
      </p:nvGrpSpPr>
      <p:grpSpPr>
        <a:xfrm>
          <a:off x="0" y="0"/>
          <a:ext cx="0" cy="0"/>
          <a:chOff x="0" y="0"/>
          <a:chExt cx="0" cy="0"/>
        </a:xfrm>
      </p:grpSpPr>
      <p:sp>
        <p:nvSpPr>
          <p:cNvPr id="1046" name="Google Shape;1046;p44"/>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1047" name="Google Shape;1047;p4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1048" name="Google Shape;1048;p44"/>
          <p:cNvGrpSpPr/>
          <p:nvPr/>
        </p:nvGrpSpPr>
        <p:grpSpPr>
          <a:xfrm>
            <a:off x="5048544" y="3019584"/>
            <a:ext cx="442841" cy="514271"/>
            <a:chOff x="4727025" y="1332775"/>
            <a:chExt cx="59900" cy="69625"/>
          </a:xfrm>
        </p:grpSpPr>
        <p:sp>
          <p:nvSpPr>
            <p:cNvPr id="1049" name="Google Shape;1049;p4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 name="Google Shape;1051;p44"/>
          <p:cNvGrpSpPr/>
          <p:nvPr/>
        </p:nvGrpSpPr>
        <p:grpSpPr>
          <a:xfrm>
            <a:off x="5723860" y="2267072"/>
            <a:ext cx="500909" cy="500899"/>
            <a:chOff x="4820425" y="1329900"/>
            <a:chExt cx="70175" cy="70350"/>
          </a:xfrm>
        </p:grpSpPr>
        <p:sp>
          <p:nvSpPr>
            <p:cNvPr id="1052" name="Google Shape;1052;p4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44"/>
          <p:cNvGrpSpPr/>
          <p:nvPr/>
        </p:nvGrpSpPr>
        <p:grpSpPr>
          <a:xfrm>
            <a:off x="6376484" y="2278862"/>
            <a:ext cx="538135" cy="493119"/>
            <a:chOff x="4903200" y="1331525"/>
            <a:chExt cx="73575" cy="67425"/>
          </a:xfrm>
        </p:grpSpPr>
        <p:sp>
          <p:nvSpPr>
            <p:cNvPr id="1057" name="Google Shape;1057;p4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058" name="Google Shape;1058;p4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44"/>
          <p:cNvGrpSpPr/>
          <p:nvPr/>
        </p:nvGrpSpPr>
        <p:grpSpPr>
          <a:xfrm>
            <a:off x="5636435" y="3020840"/>
            <a:ext cx="544563" cy="511895"/>
            <a:chOff x="4815575" y="1416800"/>
            <a:chExt cx="73750" cy="71400"/>
          </a:xfrm>
        </p:grpSpPr>
        <p:sp>
          <p:nvSpPr>
            <p:cNvPr id="1060" name="Google Shape;1060;p4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 name="Google Shape;1063;p44"/>
          <p:cNvGrpSpPr/>
          <p:nvPr/>
        </p:nvGrpSpPr>
        <p:grpSpPr>
          <a:xfrm>
            <a:off x="6333060" y="3020546"/>
            <a:ext cx="602914" cy="512477"/>
            <a:chOff x="4902475" y="1418875"/>
            <a:chExt cx="74500" cy="63775"/>
          </a:xfrm>
        </p:grpSpPr>
        <p:sp>
          <p:nvSpPr>
            <p:cNvPr id="1064" name="Google Shape;1064;p4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4"/>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 name="Google Shape;1066;p44"/>
          <p:cNvGrpSpPr/>
          <p:nvPr/>
        </p:nvGrpSpPr>
        <p:grpSpPr>
          <a:xfrm>
            <a:off x="5748932" y="3759785"/>
            <a:ext cx="515391" cy="525699"/>
            <a:chOff x="4818100" y="1507675"/>
            <a:chExt cx="71225" cy="71625"/>
          </a:xfrm>
        </p:grpSpPr>
        <p:sp>
          <p:nvSpPr>
            <p:cNvPr id="1067" name="Google Shape;1067;p4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44"/>
          <p:cNvGrpSpPr/>
          <p:nvPr/>
        </p:nvGrpSpPr>
        <p:grpSpPr>
          <a:xfrm>
            <a:off x="5087034" y="3781317"/>
            <a:ext cx="522956" cy="489869"/>
            <a:chOff x="4721450" y="1509475"/>
            <a:chExt cx="79350" cy="74325"/>
          </a:xfrm>
        </p:grpSpPr>
        <p:sp>
          <p:nvSpPr>
            <p:cNvPr id="1072" name="Google Shape;1072;p4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44"/>
          <p:cNvGrpSpPr/>
          <p:nvPr/>
        </p:nvGrpSpPr>
        <p:grpSpPr>
          <a:xfrm>
            <a:off x="6410277" y="3761069"/>
            <a:ext cx="525704" cy="535436"/>
            <a:chOff x="4906800" y="1507500"/>
            <a:chExt cx="70350" cy="71075"/>
          </a:xfrm>
        </p:grpSpPr>
        <p:sp>
          <p:nvSpPr>
            <p:cNvPr id="1077" name="Google Shape;1077;p4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 name="Google Shape;1082;p44"/>
          <p:cNvGrpSpPr/>
          <p:nvPr/>
        </p:nvGrpSpPr>
        <p:grpSpPr>
          <a:xfrm>
            <a:off x="4443099" y="2267050"/>
            <a:ext cx="508054" cy="508095"/>
            <a:chOff x="3736598" y="2170606"/>
            <a:chExt cx="404889" cy="404889"/>
          </a:xfrm>
        </p:grpSpPr>
        <p:sp>
          <p:nvSpPr>
            <p:cNvPr id="1083" name="Google Shape;1083;p4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44"/>
          <p:cNvGrpSpPr/>
          <p:nvPr/>
        </p:nvGrpSpPr>
        <p:grpSpPr>
          <a:xfrm>
            <a:off x="3731139" y="2267145"/>
            <a:ext cx="575790" cy="507904"/>
            <a:chOff x="3161917" y="2170682"/>
            <a:chExt cx="458870" cy="404737"/>
          </a:xfrm>
        </p:grpSpPr>
        <p:sp>
          <p:nvSpPr>
            <p:cNvPr id="1088" name="Google Shape;1088;p4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089" name="Google Shape;1089;p4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 name="Google Shape;1091;p44"/>
          <p:cNvGrpSpPr/>
          <p:nvPr/>
        </p:nvGrpSpPr>
        <p:grpSpPr>
          <a:xfrm>
            <a:off x="3758669" y="3027517"/>
            <a:ext cx="520730" cy="498567"/>
            <a:chOff x="3179914" y="2889488"/>
            <a:chExt cx="422876" cy="404911"/>
          </a:xfrm>
        </p:grpSpPr>
        <p:sp>
          <p:nvSpPr>
            <p:cNvPr id="1092" name="Google Shape;1092;p4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44"/>
          <p:cNvGrpSpPr/>
          <p:nvPr/>
        </p:nvGrpSpPr>
        <p:grpSpPr>
          <a:xfrm>
            <a:off x="4387349" y="3027477"/>
            <a:ext cx="516145" cy="498648"/>
            <a:chOff x="3729467" y="2889422"/>
            <a:chExt cx="419153" cy="404977"/>
          </a:xfrm>
        </p:grpSpPr>
        <p:sp>
          <p:nvSpPr>
            <p:cNvPr id="1099" name="Google Shape;1099;p4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 name="Google Shape;1106;p44"/>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4"/>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4"/>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4"/>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 name="Google Shape;1110;p44"/>
          <p:cNvGrpSpPr/>
          <p:nvPr/>
        </p:nvGrpSpPr>
        <p:grpSpPr>
          <a:xfrm>
            <a:off x="7107677" y="2474362"/>
            <a:ext cx="166473" cy="141497"/>
            <a:chOff x="4660325" y="1866850"/>
            <a:chExt cx="68350" cy="58100"/>
          </a:xfrm>
        </p:grpSpPr>
        <p:sp>
          <p:nvSpPr>
            <p:cNvPr id="1111" name="Google Shape;1111;p4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 name="Google Shape;1113;p44"/>
          <p:cNvGrpSpPr/>
          <p:nvPr/>
        </p:nvGrpSpPr>
        <p:grpSpPr>
          <a:xfrm>
            <a:off x="7417022" y="2500086"/>
            <a:ext cx="162515" cy="90049"/>
            <a:chOff x="4791775" y="1877500"/>
            <a:chExt cx="66725" cy="36975"/>
          </a:xfrm>
        </p:grpSpPr>
        <p:sp>
          <p:nvSpPr>
            <p:cNvPr id="1114" name="Google Shape;1114;p4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44"/>
          <p:cNvGrpSpPr/>
          <p:nvPr/>
        </p:nvGrpSpPr>
        <p:grpSpPr>
          <a:xfrm>
            <a:off x="7738734" y="2500086"/>
            <a:ext cx="144979" cy="90049"/>
            <a:chOff x="4923925" y="1877500"/>
            <a:chExt cx="59525" cy="36975"/>
          </a:xfrm>
        </p:grpSpPr>
        <p:sp>
          <p:nvSpPr>
            <p:cNvPr id="1117" name="Google Shape;1117;p4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4"/>
          <p:cNvGrpSpPr/>
          <p:nvPr/>
        </p:nvGrpSpPr>
        <p:grpSpPr>
          <a:xfrm>
            <a:off x="8033226" y="2482277"/>
            <a:ext cx="141447" cy="125667"/>
            <a:chOff x="5058450" y="1870100"/>
            <a:chExt cx="58075" cy="51600"/>
          </a:xfrm>
        </p:grpSpPr>
        <p:sp>
          <p:nvSpPr>
            <p:cNvPr id="1120" name="Google Shape;1120;p4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44"/>
          <p:cNvGrpSpPr/>
          <p:nvPr/>
        </p:nvGrpSpPr>
        <p:grpSpPr>
          <a:xfrm>
            <a:off x="7447741" y="2904685"/>
            <a:ext cx="101077" cy="107645"/>
            <a:chOff x="4811425" y="2065025"/>
            <a:chExt cx="41500" cy="44200"/>
          </a:xfrm>
        </p:grpSpPr>
        <p:sp>
          <p:nvSpPr>
            <p:cNvPr id="1123" name="Google Shape;1123;p4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44"/>
          <p:cNvGrpSpPr/>
          <p:nvPr/>
        </p:nvGrpSpPr>
        <p:grpSpPr>
          <a:xfrm>
            <a:off x="7740178" y="2904898"/>
            <a:ext cx="120867" cy="107218"/>
            <a:chOff x="4929875" y="2065025"/>
            <a:chExt cx="49625" cy="44025"/>
          </a:xfrm>
        </p:grpSpPr>
        <p:sp>
          <p:nvSpPr>
            <p:cNvPr id="1126" name="Google Shape;1126;p4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 name="Google Shape;1128;p44"/>
          <p:cNvGrpSpPr/>
          <p:nvPr/>
        </p:nvGrpSpPr>
        <p:grpSpPr>
          <a:xfrm>
            <a:off x="8068847" y="2907912"/>
            <a:ext cx="70206" cy="101191"/>
            <a:chOff x="5083925" y="2066350"/>
            <a:chExt cx="28825" cy="41550"/>
          </a:xfrm>
        </p:grpSpPr>
        <p:sp>
          <p:nvSpPr>
            <p:cNvPr id="1129" name="Google Shape;1129;p4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44"/>
          <p:cNvGrpSpPr/>
          <p:nvPr/>
        </p:nvGrpSpPr>
        <p:grpSpPr>
          <a:xfrm>
            <a:off x="7100401" y="2923559"/>
            <a:ext cx="181026" cy="69896"/>
            <a:chOff x="4659775" y="2072775"/>
            <a:chExt cx="74325" cy="28700"/>
          </a:xfrm>
        </p:grpSpPr>
        <p:sp>
          <p:nvSpPr>
            <p:cNvPr id="1132" name="Google Shape;1132;p4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44"/>
          <p:cNvGrpSpPr/>
          <p:nvPr/>
        </p:nvGrpSpPr>
        <p:grpSpPr>
          <a:xfrm>
            <a:off x="8020257" y="2714124"/>
            <a:ext cx="167387" cy="89197"/>
            <a:chOff x="4662475" y="1976500"/>
            <a:chExt cx="68725" cy="36625"/>
          </a:xfrm>
        </p:grpSpPr>
        <p:sp>
          <p:nvSpPr>
            <p:cNvPr id="1136" name="Google Shape;1136;p4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 name="Google Shape;1139;p44"/>
          <p:cNvGrpSpPr/>
          <p:nvPr/>
        </p:nvGrpSpPr>
        <p:grpSpPr>
          <a:xfrm>
            <a:off x="7717162" y="2717564"/>
            <a:ext cx="166899" cy="82317"/>
            <a:chOff x="4920150" y="1977875"/>
            <a:chExt cx="68525" cy="33800"/>
          </a:xfrm>
        </p:grpSpPr>
        <p:sp>
          <p:nvSpPr>
            <p:cNvPr id="1140" name="Google Shape;1140;p4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44"/>
          <p:cNvGrpSpPr/>
          <p:nvPr/>
        </p:nvGrpSpPr>
        <p:grpSpPr>
          <a:xfrm>
            <a:off x="7128319" y="3121482"/>
            <a:ext cx="125190" cy="127858"/>
            <a:chOff x="4676550" y="2160575"/>
            <a:chExt cx="51400" cy="52500"/>
          </a:xfrm>
        </p:grpSpPr>
        <p:sp>
          <p:nvSpPr>
            <p:cNvPr id="1144" name="Google Shape;1144;p4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 name="Google Shape;1147;p44"/>
          <p:cNvGrpSpPr/>
          <p:nvPr/>
        </p:nvGrpSpPr>
        <p:grpSpPr>
          <a:xfrm>
            <a:off x="7425577" y="3128514"/>
            <a:ext cx="145405" cy="113794"/>
            <a:chOff x="4768325" y="2163475"/>
            <a:chExt cx="59700" cy="46725"/>
          </a:xfrm>
        </p:grpSpPr>
        <p:sp>
          <p:nvSpPr>
            <p:cNvPr id="1148" name="Google Shape;1148;p4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 name="Google Shape;1150;p44"/>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4"/>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4"/>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4"/>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4"/>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4"/>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 name="Google Shape;1156;p44"/>
          <p:cNvGrpSpPr/>
          <p:nvPr/>
        </p:nvGrpSpPr>
        <p:grpSpPr>
          <a:xfrm>
            <a:off x="7441895" y="3383608"/>
            <a:ext cx="112768" cy="106853"/>
            <a:chOff x="4768575" y="2253950"/>
            <a:chExt cx="46300" cy="43875"/>
          </a:xfrm>
        </p:grpSpPr>
        <p:sp>
          <p:nvSpPr>
            <p:cNvPr id="1157" name="Google Shape;1157;p4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 name="Google Shape;1159;p44"/>
          <p:cNvGrpSpPr/>
          <p:nvPr/>
        </p:nvGrpSpPr>
        <p:grpSpPr>
          <a:xfrm>
            <a:off x="7741518" y="3872634"/>
            <a:ext cx="118187" cy="146246"/>
            <a:chOff x="4960900" y="2433225"/>
            <a:chExt cx="48525" cy="60050"/>
          </a:xfrm>
        </p:grpSpPr>
        <p:sp>
          <p:nvSpPr>
            <p:cNvPr id="1160" name="Google Shape;1160;p4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 name="Google Shape;1162;p44"/>
          <p:cNvGrpSpPr/>
          <p:nvPr/>
        </p:nvGrpSpPr>
        <p:grpSpPr>
          <a:xfrm>
            <a:off x="7430083" y="4136695"/>
            <a:ext cx="136394" cy="143810"/>
            <a:chOff x="4854075" y="2527625"/>
            <a:chExt cx="56000" cy="59050"/>
          </a:xfrm>
        </p:grpSpPr>
        <p:sp>
          <p:nvSpPr>
            <p:cNvPr id="1163" name="Google Shape;1163;p4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 name="Google Shape;1165;p44"/>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4"/>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4"/>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 name="Google Shape;1168;p44"/>
          <p:cNvGrpSpPr/>
          <p:nvPr/>
        </p:nvGrpSpPr>
        <p:grpSpPr>
          <a:xfrm>
            <a:off x="8054294" y="3600439"/>
            <a:ext cx="99312" cy="160797"/>
            <a:chOff x="5059700" y="2334775"/>
            <a:chExt cx="40775" cy="66025"/>
          </a:xfrm>
        </p:grpSpPr>
        <p:sp>
          <p:nvSpPr>
            <p:cNvPr id="1169" name="Google Shape;1169;p4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 name="Google Shape;1178;p44"/>
          <p:cNvGrpSpPr/>
          <p:nvPr/>
        </p:nvGrpSpPr>
        <p:grpSpPr>
          <a:xfrm>
            <a:off x="8011458" y="3865571"/>
            <a:ext cx="184984" cy="160371"/>
            <a:chOff x="5037700" y="2430325"/>
            <a:chExt cx="75950" cy="65850"/>
          </a:xfrm>
        </p:grpSpPr>
        <p:sp>
          <p:nvSpPr>
            <p:cNvPr id="1179" name="Google Shape;1179;p4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 name="Google Shape;1181;p44"/>
          <p:cNvGrpSpPr/>
          <p:nvPr/>
        </p:nvGrpSpPr>
        <p:grpSpPr>
          <a:xfrm>
            <a:off x="7430964" y="3632023"/>
            <a:ext cx="173014" cy="97629"/>
            <a:chOff x="4756975" y="2341800"/>
            <a:chExt cx="91975" cy="51925"/>
          </a:xfrm>
        </p:grpSpPr>
        <p:sp>
          <p:nvSpPr>
            <p:cNvPr id="1182" name="Google Shape;1182;p4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 name="Google Shape;1202;p44"/>
          <p:cNvGrpSpPr/>
          <p:nvPr/>
        </p:nvGrpSpPr>
        <p:grpSpPr>
          <a:xfrm>
            <a:off x="7697901" y="4120720"/>
            <a:ext cx="212497" cy="175761"/>
            <a:chOff x="4943575" y="2516350"/>
            <a:chExt cx="98675" cy="81700"/>
          </a:xfrm>
        </p:grpSpPr>
        <p:sp>
          <p:nvSpPr>
            <p:cNvPr id="1203" name="Google Shape;1203;p4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44"/>
          <p:cNvGrpSpPr/>
          <p:nvPr/>
        </p:nvGrpSpPr>
        <p:grpSpPr>
          <a:xfrm>
            <a:off x="1955962" y="3346963"/>
            <a:ext cx="965351" cy="134611"/>
            <a:chOff x="4411970" y="2962952"/>
            <a:chExt cx="706544" cy="104212"/>
          </a:xfrm>
        </p:grpSpPr>
        <p:sp>
          <p:nvSpPr>
            <p:cNvPr id="1282" name="Google Shape;1282;p4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44"/>
          <p:cNvGrpSpPr/>
          <p:nvPr/>
        </p:nvGrpSpPr>
        <p:grpSpPr>
          <a:xfrm>
            <a:off x="1955962" y="2935877"/>
            <a:ext cx="960158" cy="289172"/>
            <a:chOff x="4411970" y="2726085"/>
            <a:chExt cx="643107" cy="193659"/>
          </a:xfrm>
        </p:grpSpPr>
        <p:sp>
          <p:nvSpPr>
            <p:cNvPr id="1287" name="Google Shape;1287;p4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 name="Google Shape;1290;p44"/>
          <p:cNvGrpSpPr/>
          <p:nvPr/>
        </p:nvGrpSpPr>
        <p:grpSpPr>
          <a:xfrm>
            <a:off x="958854" y="3201987"/>
            <a:ext cx="833173" cy="259209"/>
            <a:chOff x="4411970" y="4340222"/>
            <a:chExt cx="779467" cy="242683"/>
          </a:xfrm>
        </p:grpSpPr>
        <p:sp>
          <p:nvSpPr>
            <p:cNvPr id="1291" name="Google Shape;1291;p4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4"/>
          <p:cNvGrpSpPr/>
          <p:nvPr/>
        </p:nvGrpSpPr>
        <p:grpSpPr>
          <a:xfrm>
            <a:off x="1955962" y="2597733"/>
            <a:ext cx="965160" cy="216230"/>
            <a:chOff x="4411970" y="2468674"/>
            <a:chExt cx="747317" cy="167425"/>
          </a:xfrm>
        </p:grpSpPr>
        <p:sp>
          <p:nvSpPr>
            <p:cNvPr id="1295" name="Google Shape;1295;p4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44"/>
          <p:cNvGrpSpPr/>
          <p:nvPr/>
        </p:nvGrpSpPr>
        <p:grpSpPr>
          <a:xfrm>
            <a:off x="954709" y="2502450"/>
            <a:ext cx="810451" cy="319148"/>
            <a:chOff x="4411970" y="3686602"/>
            <a:chExt cx="797845" cy="314215"/>
          </a:xfrm>
        </p:grpSpPr>
        <p:sp>
          <p:nvSpPr>
            <p:cNvPr id="1298" name="Google Shape;1298;p44"/>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4"/>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4"/>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4"/>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4"/>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3" name="Google Shape;1303;p44"/>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 name="Google Shape;1304;p44"/>
          <p:cNvGrpSpPr/>
          <p:nvPr/>
        </p:nvGrpSpPr>
        <p:grpSpPr>
          <a:xfrm>
            <a:off x="954806" y="2256974"/>
            <a:ext cx="1970333" cy="208784"/>
            <a:chOff x="6336019" y="3733725"/>
            <a:chExt cx="2566206" cy="351310"/>
          </a:xfrm>
        </p:grpSpPr>
        <p:sp>
          <p:nvSpPr>
            <p:cNvPr id="1305" name="Google Shape;1305;p44"/>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4"/>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4"/>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4"/>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44"/>
          <p:cNvGrpSpPr/>
          <p:nvPr/>
        </p:nvGrpSpPr>
        <p:grpSpPr>
          <a:xfrm>
            <a:off x="1955962" y="3864529"/>
            <a:ext cx="946551" cy="153200"/>
            <a:chOff x="4404545" y="3301592"/>
            <a:chExt cx="782403" cy="129272"/>
          </a:xfrm>
        </p:grpSpPr>
        <p:sp>
          <p:nvSpPr>
            <p:cNvPr id="1310" name="Google Shape;1310;p4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4"/>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 name="Google Shape;1312;p44"/>
          <p:cNvGrpSpPr/>
          <p:nvPr/>
        </p:nvGrpSpPr>
        <p:grpSpPr>
          <a:xfrm>
            <a:off x="1955962" y="3603488"/>
            <a:ext cx="962257" cy="139127"/>
            <a:chOff x="4411970" y="3131459"/>
            <a:chExt cx="710520" cy="117397"/>
          </a:xfrm>
        </p:grpSpPr>
        <p:sp>
          <p:nvSpPr>
            <p:cNvPr id="1313" name="Google Shape;1313;p4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 name="Google Shape;1315;p44"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6" name="Google Shape;1316;p44"/>
          <p:cNvGrpSpPr/>
          <p:nvPr/>
        </p:nvGrpSpPr>
        <p:grpSpPr>
          <a:xfrm>
            <a:off x="956107" y="3538282"/>
            <a:ext cx="823838" cy="458988"/>
            <a:chOff x="4411970" y="1801825"/>
            <a:chExt cx="734586" cy="409262"/>
          </a:xfrm>
        </p:grpSpPr>
        <p:sp>
          <p:nvSpPr>
            <p:cNvPr id="1317" name="Google Shape;1317;p4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44"/>
          <p:cNvGrpSpPr/>
          <p:nvPr/>
        </p:nvGrpSpPr>
        <p:grpSpPr>
          <a:xfrm>
            <a:off x="956107" y="4086708"/>
            <a:ext cx="856348" cy="212039"/>
            <a:chOff x="4411970" y="2233974"/>
            <a:chExt cx="763574" cy="189068"/>
          </a:xfrm>
        </p:grpSpPr>
        <p:sp>
          <p:nvSpPr>
            <p:cNvPr id="1320" name="Google Shape;1320;p44"/>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4"/>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44"/>
          <p:cNvGrpSpPr/>
          <p:nvPr/>
        </p:nvGrpSpPr>
        <p:grpSpPr>
          <a:xfrm>
            <a:off x="3066303" y="2262044"/>
            <a:ext cx="511602" cy="511602"/>
            <a:chOff x="5681300" y="2527788"/>
            <a:chExt cx="805800" cy="805800"/>
          </a:xfrm>
        </p:grpSpPr>
        <p:sp>
          <p:nvSpPr>
            <p:cNvPr id="1323" name="Google Shape;1323;p44"/>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44"/>
          <p:cNvGrpSpPr/>
          <p:nvPr/>
        </p:nvGrpSpPr>
        <p:grpSpPr>
          <a:xfrm>
            <a:off x="3063497" y="3028627"/>
            <a:ext cx="513021" cy="512935"/>
            <a:chOff x="4049800" y="640400"/>
            <a:chExt cx="858900" cy="858900"/>
          </a:xfrm>
        </p:grpSpPr>
        <p:sp>
          <p:nvSpPr>
            <p:cNvPr id="1326" name="Google Shape;1326;p44"/>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4"/>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 name="Google Shape;1328;p44"/>
          <p:cNvGrpSpPr/>
          <p:nvPr/>
        </p:nvGrpSpPr>
        <p:grpSpPr>
          <a:xfrm>
            <a:off x="2980696" y="3680519"/>
            <a:ext cx="686489" cy="686585"/>
            <a:chOff x="5080188" y="927900"/>
            <a:chExt cx="961200" cy="961200"/>
          </a:xfrm>
        </p:grpSpPr>
        <p:sp>
          <p:nvSpPr>
            <p:cNvPr id="1329" name="Google Shape;1329;p44"/>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4"/>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4"/>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4"/>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 name="Google Shape;1337;p44"/>
          <p:cNvGrpSpPr/>
          <p:nvPr/>
        </p:nvGrpSpPr>
        <p:grpSpPr>
          <a:xfrm>
            <a:off x="3763848" y="3773248"/>
            <a:ext cx="510373" cy="510937"/>
            <a:chOff x="7508249" y="1522825"/>
            <a:chExt cx="1326332" cy="1322987"/>
          </a:xfrm>
        </p:grpSpPr>
        <p:sp>
          <p:nvSpPr>
            <p:cNvPr id="1338" name="Google Shape;1338;p44"/>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4"/>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4"/>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4"/>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4"/>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4"/>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4"/>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4"/>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4"/>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4"/>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44"/>
          <p:cNvGrpSpPr/>
          <p:nvPr/>
        </p:nvGrpSpPr>
        <p:grpSpPr>
          <a:xfrm>
            <a:off x="4455441" y="3774653"/>
            <a:ext cx="492652" cy="503348"/>
            <a:chOff x="6039282" y="1042577"/>
            <a:chExt cx="734315" cy="731929"/>
          </a:xfrm>
        </p:grpSpPr>
        <p:sp>
          <p:nvSpPr>
            <p:cNvPr id="1349" name="Google Shape;1349;p4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 name="Google Shape;1370;p44"/>
          <p:cNvGrpSpPr/>
          <p:nvPr/>
        </p:nvGrpSpPr>
        <p:grpSpPr>
          <a:xfrm>
            <a:off x="5095855" y="2270694"/>
            <a:ext cx="483304" cy="504902"/>
            <a:chOff x="1825800" y="1651625"/>
            <a:chExt cx="568125" cy="591775"/>
          </a:xfrm>
        </p:grpSpPr>
        <p:sp>
          <p:nvSpPr>
            <p:cNvPr id="1371" name="Google Shape;1371;p44"/>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4"/>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4"/>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4"/>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4"/>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 name="Google Shape;1377;p44"/>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4"/>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4"/>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4"/>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202" name="Google Shape;202;p23"/>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cxnSp>
        <p:nvCxnSpPr>
          <p:cNvPr id="203" name="Google Shape;203;p23"/>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204" name="Google Shape;204;p23"/>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84"/>
        <p:cNvGrpSpPr/>
        <p:nvPr/>
      </p:nvGrpSpPr>
      <p:grpSpPr>
        <a:xfrm>
          <a:off x="0" y="0"/>
          <a:ext cx="0" cy="0"/>
          <a:chOff x="0" y="0"/>
          <a:chExt cx="0" cy="0"/>
        </a:xfrm>
      </p:grpSpPr>
      <p:grpSp>
        <p:nvGrpSpPr>
          <p:cNvPr id="1385" name="Google Shape;1385;p45"/>
          <p:cNvGrpSpPr/>
          <p:nvPr/>
        </p:nvGrpSpPr>
        <p:grpSpPr>
          <a:xfrm>
            <a:off x="722059" y="974193"/>
            <a:ext cx="2492868" cy="1379876"/>
            <a:chOff x="2654821" y="2311071"/>
            <a:chExt cx="2279715" cy="1262120"/>
          </a:xfrm>
        </p:grpSpPr>
        <p:grpSp>
          <p:nvGrpSpPr>
            <p:cNvPr id="1386" name="Google Shape;1386;p45"/>
            <p:cNvGrpSpPr/>
            <p:nvPr/>
          </p:nvGrpSpPr>
          <p:grpSpPr>
            <a:xfrm>
              <a:off x="4034269" y="2840745"/>
              <a:ext cx="40212" cy="36437"/>
              <a:chOff x="4293400" y="2574725"/>
              <a:chExt cx="84425" cy="80100"/>
            </a:xfrm>
          </p:grpSpPr>
          <p:sp>
            <p:nvSpPr>
              <p:cNvPr id="1387" name="Google Shape;1387;p4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1388" name="Google Shape;1388;p4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45"/>
            <p:cNvGrpSpPr/>
            <p:nvPr/>
          </p:nvGrpSpPr>
          <p:grpSpPr>
            <a:xfrm>
              <a:off x="3894606" y="2334874"/>
              <a:ext cx="913198" cy="518984"/>
              <a:chOff x="4000175" y="1462675"/>
              <a:chExt cx="1917275" cy="1140875"/>
            </a:xfrm>
          </p:grpSpPr>
          <p:sp>
            <p:nvSpPr>
              <p:cNvPr id="1390" name="Google Shape;1390;p4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1391" name="Google Shape;1391;p45"/>
              <p:cNvGrpSpPr/>
              <p:nvPr/>
            </p:nvGrpSpPr>
            <p:grpSpPr>
              <a:xfrm>
                <a:off x="4000175" y="1462675"/>
                <a:ext cx="1917275" cy="1140875"/>
                <a:chOff x="4000175" y="1462675"/>
                <a:chExt cx="1917275" cy="1140875"/>
              </a:xfrm>
            </p:grpSpPr>
            <p:sp>
              <p:nvSpPr>
                <p:cNvPr id="1392" name="Google Shape;1392;p4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1393" name="Google Shape;1393;p4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97" name="Google Shape;1397;p4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8" name="Google Shape;1398;p45"/>
            <p:cNvGrpSpPr/>
            <p:nvPr/>
          </p:nvGrpSpPr>
          <p:grpSpPr>
            <a:xfrm>
              <a:off x="3875768" y="2846704"/>
              <a:ext cx="44796" cy="47366"/>
              <a:chOff x="3960625" y="2587825"/>
              <a:chExt cx="94050" cy="104125"/>
            </a:xfrm>
          </p:grpSpPr>
          <p:sp>
            <p:nvSpPr>
              <p:cNvPr id="1399" name="Google Shape;1399;p4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1400" name="Google Shape;1400;p4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45"/>
            <p:cNvGrpSpPr/>
            <p:nvPr/>
          </p:nvGrpSpPr>
          <p:grpSpPr>
            <a:xfrm>
              <a:off x="3782759" y="2807162"/>
              <a:ext cx="82686" cy="85487"/>
              <a:chOff x="3765350" y="2500900"/>
              <a:chExt cx="173600" cy="187925"/>
            </a:xfrm>
          </p:grpSpPr>
          <p:sp>
            <p:nvSpPr>
              <p:cNvPr id="1402" name="Google Shape;1402;p4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1403" name="Google Shape;1403;p4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 name="Google Shape;1408;p45"/>
            <p:cNvGrpSpPr/>
            <p:nvPr/>
          </p:nvGrpSpPr>
          <p:grpSpPr>
            <a:xfrm>
              <a:off x="3775674" y="2798496"/>
              <a:ext cx="40545" cy="23564"/>
              <a:chOff x="3750475" y="2481850"/>
              <a:chExt cx="85125" cy="51800"/>
            </a:xfrm>
          </p:grpSpPr>
          <p:sp>
            <p:nvSpPr>
              <p:cNvPr id="1409" name="Google Shape;1409;p4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1411" name="Google Shape;1411;p45"/>
            <p:cNvGrpSpPr/>
            <p:nvPr/>
          </p:nvGrpSpPr>
          <p:grpSpPr>
            <a:xfrm>
              <a:off x="3716946" y="2776024"/>
              <a:ext cx="81971" cy="76912"/>
              <a:chOff x="3627175" y="2432450"/>
              <a:chExt cx="172100" cy="169075"/>
            </a:xfrm>
          </p:grpSpPr>
          <p:sp>
            <p:nvSpPr>
              <p:cNvPr id="1412" name="Google Shape;1412;p4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1414" name="Google Shape;1414;p4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1415" name="Google Shape;1415;p45"/>
            <p:cNvGrpSpPr/>
            <p:nvPr/>
          </p:nvGrpSpPr>
          <p:grpSpPr>
            <a:xfrm>
              <a:off x="3685682" y="2845624"/>
              <a:ext cx="29311" cy="45055"/>
              <a:chOff x="3561536" y="2585450"/>
              <a:chExt cx="61539" cy="99045"/>
            </a:xfrm>
          </p:grpSpPr>
          <p:sp>
            <p:nvSpPr>
              <p:cNvPr id="1416" name="Google Shape;1416;p4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1418" name="Google Shape;1418;p45"/>
            <p:cNvGrpSpPr/>
            <p:nvPr/>
          </p:nvGrpSpPr>
          <p:grpSpPr>
            <a:xfrm>
              <a:off x="3849905" y="2572252"/>
              <a:ext cx="74339" cy="119559"/>
              <a:chOff x="3906325" y="1984500"/>
              <a:chExt cx="156075" cy="262825"/>
            </a:xfrm>
          </p:grpSpPr>
          <p:sp>
            <p:nvSpPr>
              <p:cNvPr id="1419" name="Google Shape;1419;p4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1420" name="Google Shape;1420;p4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 name="Google Shape;1421;p45"/>
            <p:cNvGrpSpPr/>
            <p:nvPr/>
          </p:nvGrpSpPr>
          <p:grpSpPr>
            <a:xfrm>
              <a:off x="2654821" y="2414345"/>
              <a:ext cx="667570" cy="558731"/>
              <a:chOff x="1397225" y="1637375"/>
              <a:chExt cx="1401575" cy="1228250"/>
            </a:xfrm>
          </p:grpSpPr>
          <p:sp>
            <p:nvSpPr>
              <p:cNvPr id="1422" name="Google Shape;1422;p4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1423" name="Google Shape;1423;p45"/>
              <p:cNvGrpSpPr/>
              <p:nvPr/>
            </p:nvGrpSpPr>
            <p:grpSpPr>
              <a:xfrm>
                <a:off x="1397225" y="1637375"/>
                <a:ext cx="1398775" cy="1228250"/>
                <a:chOff x="1397225" y="1637375"/>
                <a:chExt cx="1398775" cy="1228250"/>
              </a:xfrm>
            </p:grpSpPr>
            <p:sp>
              <p:nvSpPr>
                <p:cNvPr id="1424" name="Google Shape;1424;p4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6" name="Google Shape;1426;p45"/>
            <p:cNvGrpSpPr/>
            <p:nvPr/>
          </p:nvGrpSpPr>
          <p:grpSpPr>
            <a:xfrm>
              <a:off x="3230417" y="3103734"/>
              <a:ext cx="282982" cy="280332"/>
              <a:chOff x="2605700" y="3152850"/>
              <a:chExt cx="594125" cy="616250"/>
            </a:xfrm>
          </p:grpSpPr>
          <p:sp>
            <p:nvSpPr>
              <p:cNvPr id="1427" name="Google Shape;1427;p4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1428" name="Google Shape;1428;p4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429" name="Google Shape;1429;p45"/>
            <p:cNvGrpSpPr/>
            <p:nvPr/>
          </p:nvGrpSpPr>
          <p:grpSpPr>
            <a:xfrm>
              <a:off x="3265985" y="3226989"/>
              <a:ext cx="87151" cy="346202"/>
              <a:chOff x="2680375" y="3423800"/>
              <a:chExt cx="182975" cy="761050"/>
            </a:xfrm>
          </p:grpSpPr>
          <p:sp>
            <p:nvSpPr>
              <p:cNvPr id="1430" name="Google Shape;1430;p4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1431" name="Google Shape;1431;p4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45"/>
            <p:cNvGrpSpPr/>
            <p:nvPr/>
          </p:nvGrpSpPr>
          <p:grpSpPr>
            <a:xfrm>
              <a:off x="3855466" y="3289811"/>
              <a:ext cx="112514" cy="94210"/>
              <a:chOff x="3918000" y="3561900"/>
              <a:chExt cx="236225" cy="207100"/>
            </a:xfrm>
          </p:grpSpPr>
          <p:sp>
            <p:nvSpPr>
              <p:cNvPr id="1433" name="Google Shape;1433;p4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1434" name="Google Shape;1434;p4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 name="Google Shape;1435;p4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438" name="Google Shape;1438;p45"/>
            <p:cNvGrpSpPr/>
            <p:nvPr/>
          </p:nvGrpSpPr>
          <p:grpSpPr>
            <a:xfrm>
              <a:off x="2905224" y="2311071"/>
              <a:ext cx="596721" cy="528992"/>
              <a:chOff x="1922950" y="1410350"/>
              <a:chExt cx="1252825" cy="1162875"/>
            </a:xfrm>
          </p:grpSpPr>
          <p:sp>
            <p:nvSpPr>
              <p:cNvPr id="1439" name="Google Shape;1439;p4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455" name="Google Shape;1455;p4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475" name="Google Shape;1475;p4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76" name="Google Shape;1476;p4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 name="Google Shape;1477;p45"/>
            <p:cNvGrpSpPr/>
            <p:nvPr/>
          </p:nvGrpSpPr>
          <p:grpSpPr>
            <a:xfrm>
              <a:off x="3280929" y="3294542"/>
              <a:ext cx="109894" cy="272224"/>
              <a:chOff x="2711750" y="3572300"/>
              <a:chExt cx="230725" cy="598425"/>
            </a:xfrm>
          </p:grpSpPr>
          <p:sp>
            <p:nvSpPr>
              <p:cNvPr id="1478" name="Google Shape;1478;p4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0" name="Google Shape;1480;p4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 name="Google Shape;1481;p45"/>
            <p:cNvGrpSpPr/>
            <p:nvPr/>
          </p:nvGrpSpPr>
          <p:grpSpPr>
            <a:xfrm>
              <a:off x="3790439" y="2408636"/>
              <a:ext cx="73017" cy="75684"/>
              <a:chOff x="3781475" y="1624825"/>
              <a:chExt cx="153300" cy="166375"/>
            </a:xfrm>
          </p:grpSpPr>
          <p:sp>
            <p:nvSpPr>
              <p:cNvPr id="1482" name="Google Shape;1482;p4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 name="Google Shape;1486;p4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 name="Google Shape;1493;p45"/>
            <p:cNvGrpSpPr/>
            <p:nvPr/>
          </p:nvGrpSpPr>
          <p:grpSpPr>
            <a:xfrm>
              <a:off x="4403342" y="3107749"/>
              <a:ext cx="316680" cy="101374"/>
              <a:chOff x="5068275" y="3161675"/>
              <a:chExt cx="664875" cy="222850"/>
            </a:xfrm>
          </p:grpSpPr>
          <p:sp>
            <p:nvSpPr>
              <p:cNvPr id="1494" name="Google Shape;1494;p4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8" name="Google Shape;1498;p4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 name="Google Shape;1527;p45"/>
            <p:cNvGrpSpPr/>
            <p:nvPr/>
          </p:nvGrpSpPr>
          <p:grpSpPr>
            <a:xfrm>
              <a:off x="3697513" y="2707266"/>
              <a:ext cx="59549" cy="79733"/>
              <a:chOff x="3586375" y="2281300"/>
              <a:chExt cx="125025" cy="175275"/>
            </a:xfrm>
          </p:grpSpPr>
          <p:sp>
            <p:nvSpPr>
              <p:cNvPr id="1528" name="Google Shape;1528;p4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0" name="Google Shape;1530;p4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1" name="Google Shape;1531;p45"/>
            <p:cNvGrpSpPr/>
            <p:nvPr/>
          </p:nvGrpSpPr>
          <p:grpSpPr>
            <a:xfrm>
              <a:off x="4513224" y="3221724"/>
              <a:ext cx="274563" cy="280321"/>
              <a:chOff x="5298975" y="3412225"/>
              <a:chExt cx="576450" cy="616225"/>
            </a:xfrm>
          </p:grpSpPr>
          <p:sp>
            <p:nvSpPr>
              <p:cNvPr id="1532" name="Google Shape;1532;p4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33" name="Google Shape;1533;p4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 name="Google Shape;1534;p45"/>
            <p:cNvGrpSpPr/>
            <p:nvPr/>
          </p:nvGrpSpPr>
          <p:grpSpPr>
            <a:xfrm>
              <a:off x="4824403" y="3421846"/>
              <a:ext cx="110132" cy="130647"/>
              <a:chOff x="5952300" y="3852150"/>
              <a:chExt cx="231225" cy="287200"/>
            </a:xfrm>
          </p:grpSpPr>
          <p:sp>
            <p:nvSpPr>
              <p:cNvPr id="1535" name="Google Shape;1535;p4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7" name="Google Shape;1537;p4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5" name="Google Shape;1545;p45"/>
            <p:cNvGrpSpPr/>
            <p:nvPr/>
          </p:nvGrpSpPr>
          <p:grpSpPr>
            <a:xfrm>
              <a:off x="4295710" y="3079670"/>
              <a:ext cx="14968" cy="27135"/>
              <a:chOff x="4842300" y="3099950"/>
              <a:chExt cx="31425" cy="59650"/>
            </a:xfrm>
          </p:grpSpPr>
          <p:sp>
            <p:nvSpPr>
              <p:cNvPr id="1546" name="Google Shape;1546;p4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4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8" name="Google Shape;1558;p45"/>
            <p:cNvGrpSpPr/>
            <p:nvPr/>
          </p:nvGrpSpPr>
          <p:grpSpPr>
            <a:xfrm>
              <a:off x="3831056" y="2816010"/>
              <a:ext cx="37378" cy="27612"/>
              <a:chOff x="3866750" y="2520350"/>
              <a:chExt cx="78475" cy="60700"/>
            </a:xfrm>
          </p:grpSpPr>
          <p:sp>
            <p:nvSpPr>
              <p:cNvPr id="1559" name="Google Shape;1559;p4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3" name="Google Shape;1563;p4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80" name="Google Shape;1580;p4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92" name="Google Shape;1592;p4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5" name="Google Shape;1605;p45"/>
            <p:cNvGrpSpPr/>
            <p:nvPr/>
          </p:nvGrpSpPr>
          <p:grpSpPr>
            <a:xfrm>
              <a:off x="3632736" y="3051591"/>
              <a:ext cx="63288" cy="45217"/>
              <a:chOff x="3450375" y="3038225"/>
              <a:chExt cx="132875" cy="99400"/>
            </a:xfrm>
          </p:grpSpPr>
          <p:sp>
            <p:nvSpPr>
              <p:cNvPr id="1606" name="Google Shape;1606;p4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 name="Google Shape;1608;p4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17" name="Google Shape;1617;p4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27" name="Google Shape;1627;p4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633" name="Google Shape;1633;p4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5"/>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 name="Google Shape;1643;p45"/>
          <p:cNvGrpSpPr/>
          <p:nvPr/>
        </p:nvGrpSpPr>
        <p:grpSpPr>
          <a:xfrm>
            <a:off x="719116" y="2869970"/>
            <a:ext cx="2622876" cy="1333540"/>
            <a:chOff x="238125" y="1038125"/>
            <a:chExt cx="7146800" cy="3633625"/>
          </a:xfrm>
        </p:grpSpPr>
        <p:sp>
          <p:nvSpPr>
            <p:cNvPr id="1644" name="Google Shape;1644;p4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6" name="Google Shape;3216;p45"/>
          <p:cNvGrpSpPr/>
          <p:nvPr/>
        </p:nvGrpSpPr>
        <p:grpSpPr>
          <a:xfrm>
            <a:off x="5834044" y="1012080"/>
            <a:ext cx="2590840" cy="1380235"/>
            <a:chOff x="233350" y="949250"/>
            <a:chExt cx="7137300" cy="3802300"/>
          </a:xfrm>
        </p:grpSpPr>
        <p:sp>
          <p:nvSpPr>
            <p:cNvPr id="3217" name="Google Shape;3217;p4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8" name="Google Shape;3268;p45"/>
          <p:cNvGrpSpPr/>
          <p:nvPr/>
        </p:nvGrpSpPr>
        <p:grpSpPr>
          <a:xfrm>
            <a:off x="7648473" y="3056853"/>
            <a:ext cx="104231" cy="320340"/>
            <a:chOff x="7564426" y="3224343"/>
            <a:chExt cx="119985" cy="368801"/>
          </a:xfrm>
        </p:grpSpPr>
        <p:sp>
          <p:nvSpPr>
            <p:cNvPr id="3269" name="Google Shape;3269;p4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1" name="Google Shape;3271;p45"/>
          <p:cNvGrpSpPr/>
          <p:nvPr/>
        </p:nvGrpSpPr>
        <p:grpSpPr>
          <a:xfrm>
            <a:off x="7347962" y="3050954"/>
            <a:ext cx="189489" cy="332132"/>
            <a:chOff x="8370831" y="3202002"/>
            <a:chExt cx="218129" cy="382376"/>
          </a:xfrm>
        </p:grpSpPr>
        <p:sp>
          <p:nvSpPr>
            <p:cNvPr id="3272" name="Google Shape;3272;p4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4" name="Google Shape;3274;p45"/>
          <p:cNvGrpSpPr/>
          <p:nvPr/>
        </p:nvGrpSpPr>
        <p:grpSpPr>
          <a:xfrm>
            <a:off x="8071351" y="3462086"/>
            <a:ext cx="309429" cy="267000"/>
            <a:chOff x="6742064" y="3750480"/>
            <a:chExt cx="399315" cy="344560"/>
          </a:xfrm>
        </p:grpSpPr>
        <p:sp>
          <p:nvSpPr>
            <p:cNvPr id="3275" name="Google Shape;3275;p4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7" name="Google Shape;3277;p45"/>
          <p:cNvGrpSpPr/>
          <p:nvPr/>
        </p:nvGrpSpPr>
        <p:grpSpPr>
          <a:xfrm>
            <a:off x="7610370" y="3813134"/>
            <a:ext cx="180437" cy="281608"/>
            <a:chOff x="7248525" y="3739696"/>
            <a:chExt cx="230531" cy="359790"/>
          </a:xfrm>
        </p:grpSpPr>
        <p:sp>
          <p:nvSpPr>
            <p:cNvPr id="3278" name="Google Shape;3278;p4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0" name="Google Shape;3280;p45"/>
          <p:cNvGrpSpPr/>
          <p:nvPr/>
        </p:nvGrpSpPr>
        <p:grpSpPr>
          <a:xfrm>
            <a:off x="7856289" y="3456358"/>
            <a:ext cx="162896" cy="278710"/>
            <a:chOff x="7601242" y="3729267"/>
            <a:chExt cx="222566" cy="380803"/>
          </a:xfrm>
        </p:grpSpPr>
        <p:sp>
          <p:nvSpPr>
            <p:cNvPr id="3281" name="Google Shape;3281;p4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3" name="Google Shape;3283;p45"/>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4" name="Google Shape;3284;p45"/>
          <p:cNvGrpSpPr/>
          <p:nvPr/>
        </p:nvGrpSpPr>
        <p:grpSpPr>
          <a:xfrm>
            <a:off x="7345935" y="3457498"/>
            <a:ext cx="193543" cy="275990"/>
            <a:chOff x="8304647" y="3738687"/>
            <a:chExt cx="225076" cy="320956"/>
          </a:xfrm>
        </p:grpSpPr>
        <p:sp>
          <p:nvSpPr>
            <p:cNvPr id="3285" name="Google Shape;3285;p45"/>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8" name="Google Shape;3288;p45"/>
          <p:cNvGrpSpPr/>
          <p:nvPr/>
        </p:nvGrpSpPr>
        <p:grpSpPr>
          <a:xfrm>
            <a:off x="7618427" y="3457498"/>
            <a:ext cx="178492" cy="275990"/>
            <a:chOff x="8615101" y="3738687"/>
            <a:chExt cx="207573" cy="320956"/>
          </a:xfrm>
        </p:grpSpPr>
        <p:sp>
          <p:nvSpPr>
            <p:cNvPr id="3289" name="Google Shape;3289;p45"/>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2" name="Google Shape;3292;p45"/>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3" name="Google Shape;3293;p45"/>
          <p:cNvGrpSpPr/>
          <p:nvPr/>
        </p:nvGrpSpPr>
        <p:grpSpPr>
          <a:xfrm>
            <a:off x="6013132" y="3578986"/>
            <a:ext cx="557671" cy="511283"/>
            <a:chOff x="6015419" y="3716859"/>
            <a:chExt cx="557671" cy="511283"/>
          </a:xfrm>
        </p:grpSpPr>
        <p:sp>
          <p:nvSpPr>
            <p:cNvPr id="3294" name="Google Shape;3294;p45"/>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5" name="Google Shape;3295;p45"/>
            <p:cNvGrpSpPr/>
            <p:nvPr/>
          </p:nvGrpSpPr>
          <p:grpSpPr>
            <a:xfrm>
              <a:off x="6036094" y="3716980"/>
              <a:ext cx="529860" cy="510468"/>
              <a:chOff x="6036094" y="3716980"/>
              <a:chExt cx="529860" cy="510468"/>
            </a:xfrm>
          </p:grpSpPr>
          <p:sp>
            <p:nvSpPr>
              <p:cNvPr id="3296" name="Google Shape;3296;p45"/>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5"/>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5"/>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5"/>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5"/>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5"/>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5"/>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5"/>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5"/>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5"/>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06" name="Google Shape;3306;p45"/>
          <p:cNvGrpSpPr/>
          <p:nvPr/>
        </p:nvGrpSpPr>
        <p:grpSpPr>
          <a:xfrm>
            <a:off x="6642017" y="2935755"/>
            <a:ext cx="576302" cy="511871"/>
            <a:chOff x="6644304" y="3073628"/>
            <a:chExt cx="576302" cy="511871"/>
          </a:xfrm>
        </p:grpSpPr>
        <p:sp>
          <p:nvSpPr>
            <p:cNvPr id="3307" name="Google Shape;3307;p4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8" name="Google Shape;3308;p45"/>
            <p:cNvGrpSpPr/>
            <p:nvPr/>
          </p:nvGrpSpPr>
          <p:grpSpPr>
            <a:xfrm>
              <a:off x="6712169" y="3085440"/>
              <a:ext cx="481622" cy="494913"/>
              <a:chOff x="6712169" y="3085440"/>
              <a:chExt cx="481622" cy="494913"/>
            </a:xfrm>
          </p:grpSpPr>
          <p:sp>
            <p:nvSpPr>
              <p:cNvPr id="3309" name="Google Shape;3309;p45"/>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5"/>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5"/>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5"/>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5"/>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4" name="Google Shape;3314;p45"/>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5"/>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5"/>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7" name="Google Shape;3317;p45"/>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8" name="Google Shape;3318;p45"/>
          <p:cNvGrpSpPr/>
          <p:nvPr/>
        </p:nvGrpSpPr>
        <p:grpSpPr>
          <a:xfrm>
            <a:off x="6649868" y="3578750"/>
            <a:ext cx="560631" cy="511352"/>
            <a:chOff x="6652154" y="3716623"/>
            <a:chExt cx="560631" cy="511352"/>
          </a:xfrm>
        </p:grpSpPr>
        <p:sp>
          <p:nvSpPr>
            <p:cNvPr id="3319" name="Google Shape;3319;p45"/>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0" name="Google Shape;3320;p45"/>
            <p:cNvGrpSpPr/>
            <p:nvPr/>
          </p:nvGrpSpPr>
          <p:grpSpPr>
            <a:xfrm>
              <a:off x="6669657" y="3716715"/>
              <a:ext cx="466779" cy="464290"/>
              <a:chOff x="6669657" y="3716715"/>
              <a:chExt cx="466779" cy="464290"/>
            </a:xfrm>
          </p:grpSpPr>
          <p:sp>
            <p:nvSpPr>
              <p:cNvPr id="3321" name="Google Shape;3321;p45"/>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5"/>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5"/>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5"/>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5"/>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5"/>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5"/>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5"/>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5"/>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5"/>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5"/>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5"/>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5"/>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34" name="Google Shape;3334;p45"/>
          <p:cNvGrpSpPr/>
          <p:nvPr/>
        </p:nvGrpSpPr>
        <p:grpSpPr>
          <a:xfrm>
            <a:off x="7843959" y="3860159"/>
            <a:ext cx="187557" cy="187557"/>
            <a:chOff x="8565775" y="671075"/>
            <a:chExt cx="441000" cy="441000"/>
          </a:xfrm>
        </p:grpSpPr>
        <p:sp>
          <p:nvSpPr>
            <p:cNvPr id="3335" name="Google Shape;3335;p4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5"/>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7" name="Google Shape;3337;p45"/>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5"/>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9" name="Google Shape;3339;p45"/>
          <p:cNvGrpSpPr/>
          <p:nvPr/>
        </p:nvGrpSpPr>
        <p:grpSpPr>
          <a:xfrm>
            <a:off x="5997814" y="2938377"/>
            <a:ext cx="587871" cy="512373"/>
            <a:chOff x="6000100" y="3076250"/>
            <a:chExt cx="587871" cy="512373"/>
          </a:xfrm>
        </p:grpSpPr>
        <p:sp>
          <p:nvSpPr>
            <p:cNvPr id="3340" name="Google Shape;3340;p45"/>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1" name="Google Shape;3341;p45"/>
            <p:cNvGrpSpPr/>
            <p:nvPr/>
          </p:nvGrpSpPr>
          <p:grpSpPr>
            <a:xfrm>
              <a:off x="6031360" y="3076713"/>
              <a:ext cx="539107" cy="480965"/>
              <a:chOff x="6031360" y="3076713"/>
              <a:chExt cx="539107" cy="480965"/>
            </a:xfrm>
          </p:grpSpPr>
          <p:sp>
            <p:nvSpPr>
              <p:cNvPr id="3342" name="Google Shape;3342;p45"/>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5"/>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5"/>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5"/>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5"/>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5"/>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5"/>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49" name="Google Shape;3349;p45"/>
          <p:cNvGrpSpPr/>
          <p:nvPr/>
        </p:nvGrpSpPr>
        <p:grpSpPr>
          <a:xfrm>
            <a:off x="3416805" y="919691"/>
            <a:ext cx="2310381" cy="1488888"/>
            <a:chOff x="229225" y="549050"/>
            <a:chExt cx="7161750" cy="4615275"/>
          </a:xfrm>
        </p:grpSpPr>
        <p:sp>
          <p:nvSpPr>
            <p:cNvPr id="3350" name="Google Shape;3350;p4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7" name="Google Shape;3467;p45"/>
          <p:cNvGrpSpPr/>
          <p:nvPr/>
        </p:nvGrpSpPr>
        <p:grpSpPr>
          <a:xfrm>
            <a:off x="3514723" y="2849588"/>
            <a:ext cx="2310282" cy="1374222"/>
            <a:chOff x="238125" y="732525"/>
            <a:chExt cx="7130500" cy="4241425"/>
          </a:xfrm>
        </p:grpSpPr>
        <p:sp>
          <p:nvSpPr>
            <p:cNvPr id="3468" name="Google Shape;3468;p4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585"/>
        <p:cNvGrpSpPr/>
        <p:nvPr/>
      </p:nvGrpSpPr>
      <p:grpSpPr>
        <a:xfrm>
          <a:off x="0" y="0"/>
          <a:ext cx="0" cy="0"/>
          <a:chOff x="0" y="0"/>
          <a:chExt cx="0" cy="0"/>
        </a:xfrm>
      </p:grpSpPr>
      <p:grpSp>
        <p:nvGrpSpPr>
          <p:cNvPr id="3586" name="Google Shape;3586;p46"/>
          <p:cNvGrpSpPr/>
          <p:nvPr/>
        </p:nvGrpSpPr>
        <p:grpSpPr>
          <a:xfrm>
            <a:off x="725414" y="969763"/>
            <a:ext cx="2507799" cy="206239"/>
            <a:chOff x="106648" y="895722"/>
            <a:chExt cx="4481413" cy="374300"/>
          </a:xfrm>
        </p:grpSpPr>
        <p:grpSp>
          <p:nvGrpSpPr>
            <p:cNvPr id="3587" name="Google Shape;3587;p46"/>
            <p:cNvGrpSpPr/>
            <p:nvPr/>
          </p:nvGrpSpPr>
          <p:grpSpPr>
            <a:xfrm>
              <a:off x="2233276" y="895722"/>
              <a:ext cx="1082667" cy="223591"/>
              <a:chOff x="4808316" y="2800065"/>
              <a:chExt cx="1999386" cy="412910"/>
            </a:xfrm>
          </p:grpSpPr>
          <p:sp>
            <p:nvSpPr>
              <p:cNvPr id="3588" name="Google Shape;3588;p46"/>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9" name="Google Shape;3589;p46"/>
              <p:cNvGrpSpPr/>
              <p:nvPr/>
            </p:nvGrpSpPr>
            <p:grpSpPr>
              <a:xfrm>
                <a:off x="4808316" y="2800065"/>
                <a:ext cx="92400" cy="411825"/>
                <a:chOff x="845575" y="2563700"/>
                <a:chExt cx="92400" cy="411825"/>
              </a:xfrm>
            </p:grpSpPr>
            <p:cxnSp>
              <p:nvCxnSpPr>
                <p:cNvPr id="3590" name="Google Shape;3590;p4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591" name="Google Shape;3591;p4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92" name="Google Shape;3592;p46"/>
            <p:cNvGrpSpPr/>
            <p:nvPr/>
          </p:nvGrpSpPr>
          <p:grpSpPr>
            <a:xfrm>
              <a:off x="106648" y="895722"/>
              <a:ext cx="1088401" cy="223591"/>
              <a:chOff x="881025" y="2800065"/>
              <a:chExt cx="2009975" cy="412910"/>
            </a:xfrm>
          </p:grpSpPr>
          <p:sp>
            <p:nvSpPr>
              <p:cNvPr id="3593" name="Google Shape;3593;p46"/>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4" name="Google Shape;3594;p46"/>
              <p:cNvGrpSpPr/>
              <p:nvPr/>
            </p:nvGrpSpPr>
            <p:grpSpPr>
              <a:xfrm>
                <a:off x="881025" y="2800065"/>
                <a:ext cx="92400" cy="411825"/>
                <a:chOff x="845575" y="2563700"/>
                <a:chExt cx="92400" cy="411825"/>
              </a:xfrm>
            </p:grpSpPr>
            <p:cxnSp>
              <p:nvCxnSpPr>
                <p:cNvPr id="3595" name="Google Shape;3595;p4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596" name="Google Shape;3596;p4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97" name="Google Shape;3597;p46"/>
            <p:cNvGrpSpPr/>
            <p:nvPr/>
          </p:nvGrpSpPr>
          <p:grpSpPr>
            <a:xfrm>
              <a:off x="1172346" y="1047018"/>
              <a:ext cx="1083151" cy="223003"/>
              <a:chOff x="2849073" y="3079467"/>
              <a:chExt cx="2000279" cy="411825"/>
            </a:xfrm>
          </p:grpSpPr>
          <p:sp>
            <p:nvSpPr>
              <p:cNvPr id="3598" name="Google Shape;3598;p46"/>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9" name="Google Shape;3599;p46"/>
              <p:cNvGrpSpPr/>
              <p:nvPr/>
            </p:nvGrpSpPr>
            <p:grpSpPr>
              <a:xfrm rot="10800000">
                <a:off x="2849073" y="3079467"/>
                <a:ext cx="92400" cy="411825"/>
                <a:chOff x="2070100" y="2563700"/>
                <a:chExt cx="92400" cy="411825"/>
              </a:xfrm>
            </p:grpSpPr>
            <p:cxnSp>
              <p:nvCxnSpPr>
                <p:cNvPr id="3600" name="Google Shape;3600;p4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601" name="Google Shape;3601;p4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02" name="Google Shape;3602;p46"/>
            <p:cNvGrpSpPr/>
            <p:nvPr/>
          </p:nvGrpSpPr>
          <p:grpSpPr>
            <a:xfrm>
              <a:off x="3290132" y="1047018"/>
              <a:ext cx="1297929" cy="223003"/>
              <a:chOff x="6760035" y="3079467"/>
              <a:chExt cx="2396914" cy="411825"/>
            </a:xfrm>
          </p:grpSpPr>
          <p:sp>
            <p:nvSpPr>
              <p:cNvPr id="3603" name="Google Shape;3603;p46"/>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4" name="Google Shape;3604;p46"/>
              <p:cNvGrpSpPr/>
              <p:nvPr/>
            </p:nvGrpSpPr>
            <p:grpSpPr>
              <a:xfrm rot="10800000">
                <a:off x="6760035" y="3079467"/>
                <a:ext cx="92400" cy="411825"/>
                <a:chOff x="2070100" y="2563700"/>
                <a:chExt cx="92400" cy="411825"/>
              </a:xfrm>
            </p:grpSpPr>
            <p:cxnSp>
              <p:nvCxnSpPr>
                <p:cNvPr id="3605" name="Google Shape;3605;p4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606" name="Google Shape;3606;p4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07" name="Google Shape;3607;p46"/>
          <p:cNvGrpSpPr/>
          <p:nvPr/>
        </p:nvGrpSpPr>
        <p:grpSpPr>
          <a:xfrm>
            <a:off x="2143176" y="3369134"/>
            <a:ext cx="1086701" cy="799429"/>
            <a:chOff x="2183288" y="3555572"/>
            <a:chExt cx="1136241" cy="835873"/>
          </a:xfrm>
        </p:grpSpPr>
        <p:sp>
          <p:nvSpPr>
            <p:cNvPr id="3608" name="Google Shape;3608;p46"/>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9" name="Google Shape;3609;p46"/>
            <p:cNvGrpSpPr/>
            <p:nvPr/>
          </p:nvGrpSpPr>
          <p:grpSpPr>
            <a:xfrm>
              <a:off x="2205895" y="3637269"/>
              <a:ext cx="1089848" cy="724993"/>
              <a:chOff x="2205895" y="3637269"/>
              <a:chExt cx="1089848" cy="724993"/>
            </a:xfrm>
          </p:grpSpPr>
          <p:sp>
            <p:nvSpPr>
              <p:cNvPr id="3610" name="Google Shape;3610;p46"/>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6"/>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6"/>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6"/>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6"/>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6"/>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6" name="Google Shape;3616;p46"/>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17" name="Google Shape;3617;p46"/>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618" name="Google Shape;3618;p46"/>
            <p:cNvGrpSpPr/>
            <p:nvPr/>
          </p:nvGrpSpPr>
          <p:grpSpPr>
            <a:xfrm>
              <a:off x="3173850" y="3779426"/>
              <a:ext cx="145679" cy="70048"/>
              <a:chOff x="3173850" y="3779426"/>
              <a:chExt cx="145679" cy="70048"/>
            </a:xfrm>
          </p:grpSpPr>
          <p:cxnSp>
            <p:nvCxnSpPr>
              <p:cNvPr id="3619" name="Google Shape;3619;p46"/>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620" name="Google Shape;3620;p46"/>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1" name="Google Shape;3621;p46"/>
            <p:cNvGrpSpPr/>
            <p:nvPr/>
          </p:nvGrpSpPr>
          <p:grpSpPr>
            <a:xfrm>
              <a:off x="2183288" y="4139483"/>
              <a:ext cx="145133" cy="70048"/>
              <a:chOff x="2183288" y="4139483"/>
              <a:chExt cx="145133" cy="70048"/>
            </a:xfrm>
          </p:grpSpPr>
          <p:cxnSp>
            <p:nvCxnSpPr>
              <p:cNvPr id="3622" name="Google Shape;3622;p46"/>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623" name="Google Shape;3623;p46"/>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4" name="Google Shape;3624;p46"/>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25" name="Google Shape;3625;p46"/>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626" name="Google Shape;3626;p46"/>
            <p:cNvGrpSpPr/>
            <p:nvPr/>
          </p:nvGrpSpPr>
          <p:grpSpPr>
            <a:xfrm>
              <a:off x="2943836" y="4268886"/>
              <a:ext cx="60717" cy="122559"/>
              <a:chOff x="2943836" y="4268886"/>
              <a:chExt cx="60717" cy="122559"/>
            </a:xfrm>
          </p:grpSpPr>
          <p:sp>
            <p:nvSpPr>
              <p:cNvPr id="3627" name="Google Shape;3627;p46"/>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28" name="Google Shape;3628;p46"/>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629" name="Google Shape;3629;p46"/>
          <p:cNvGrpSpPr/>
          <p:nvPr/>
        </p:nvGrpSpPr>
        <p:grpSpPr>
          <a:xfrm>
            <a:off x="3406121" y="1290134"/>
            <a:ext cx="1675870" cy="758251"/>
            <a:chOff x="3530532" y="1496185"/>
            <a:chExt cx="1562000" cy="706730"/>
          </a:xfrm>
        </p:grpSpPr>
        <p:cxnSp>
          <p:nvCxnSpPr>
            <p:cNvPr id="3630" name="Google Shape;3630;p46"/>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631" name="Google Shape;3631;p46"/>
            <p:cNvGrpSpPr/>
            <p:nvPr/>
          </p:nvGrpSpPr>
          <p:grpSpPr>
            <a:xfrm>
              <a:off x="3530532" y="1496185"/>
              <a:ext cx="323430" cy="463587"/>
              <a:chOff x="3530532" y="1496185"/>
              <a:chExt cx="323430" cy="463587"/>
            </a:xfrm>
          </p:grpSpPr>
          <p:grpSp>
            <p:nvGrpSpPr>
              <p:cNvPr id="3632" name="Google Shape;3632;p46"/>
              <p:cNvGrpSpPr/>
              <p:nvPr/>
            </p:nvGrpSpPr>
            <p:grpSpPr>
              <a:xfrm>
                <a:off x="3567462" y="1496185"/>
                <a:ext cx="286500" cy="361376"/>
                <a:chOff x="3567462" y="1496185"/>
                <a:chExt cx="286500" cy="361376"/>
              </a:xfrm>
            </p:grpSpPr>
            <p:cxnSp>
              <p:nvCxnSpPr>
                <p:cNvPr id="3633" name="Google Shape;3633;p46"/>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634" name="Google Shape;3634;p46"/>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5" name="Google Shape;3635;p46"/>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6" name="Google Shape;3636;p46"/>
            <p:cNvGrpSpPr/>
            <p:nvPr/>
          </p:nvGrpSpPr>
          <p:grpSpPr>
            <a:xfrm>
              <a:off x="3891569" y="1779209"/>
              <a:ext cx="323945" cy="423706"/>
              <a:chOff x="3891569" y="1779209"/>
              <a:chExt cx="323945" cy="423706"/>
            </a:xfrm>
          </p:grpSpPr>
          <p:grpSp>
            <p:nvGrpSpPr>
              <p:cNvPr id="3637" name="Google Shape;3637;p46"/>
              <p:cNvGrpSpPr/>
              <p:nvPr/>
            </p:nvGrpSpPr>
            <p:grpSpPr>
              <a:xfrm>
                <a:off x="3929014" y="1881638"/>
                <a:ext cx="286500" cy="321278"/>
                <a:chOff x="3929014" y="1881638"/>
                <a:chExt cx="286500" cy="321278"/>
              </a:xfrm>
            </p:grpSpPr>
            <p:cxnSp>
              <p:nvCxnSpPr>
                <p:cNvPr id="3638" name="Google Shape;3638;p46"/>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639" name="Google Shape;3639;p46"/>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0" name="Google Shape;3640;p46"/>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1" name="Google Shape;3641;p46"/>
            <p:cNvGrpSpPr/>
            <p:nvPr/>
          </p:nvGrpSpPr>
          <p:grpSpPr>
            <a:xfrm>
              <a:off x="4252606" y="1496185"/>
              <a:ext cx="324721" cy="463587"/>
              <a:chOff x="4252606" y="1496185"/>
              <a:chExt cx="324721" cy="463587"/>
            </a:xfrm>
          </p:grpSpPr>
          <p:grpSp>
            <p:nvGrpSpPr>
              <p:cNvPr id="3642" name="Google Shape;3642;p46"/>
              <p:cNvGrpSpPr/>
              <p:nvPr/>
            </p:nvGrpSpPr>
            <p:grpSpPr>
              <a:xfrm>
                <a:off x="4290828" y="1496185"/>
                <a:ext cx="286500" cy="361376"/>
                <a:chOff x="4290828" y="1496185"/>
                <a:chExt cx="286500" cy="361376"/>
              </a:xfrm>
            </p:grpSpPr>
            <p:cxnSp>
              <p:nvCxnSpPr>
                <p:cNvPr id="3643" name="Google Shape;3643;p46"/>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644" name="Google Shape;3644;p46"/>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5" name="Google Shape;3645;p46"/>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6" name="Google Shape;3646;p46"/>
            <p:cNvGrpSpPr/>
            <p:nvPr/>
          </p:nvGrpSpPr>
          <p:grpSpPr>
            <a:xfrm>
              <a:off x="4613643" y="1763716"/>
              <a:ext cx="325308" cy="439200"/>
              <a:chOff x="4613643" y="1763716"/>
              <a:chExt cx="325308" cy="439200"/>
            </a:xfrm>
          </p:grpSpPr>
          <p:grpSp>
            <p:nvGrpSpPr>
              <p:cNvPr id="3647" name="Google Shape;3647;p46"/>
              <p:cNvGrpSpPr/>
              <p:nvPr/>
            </p:nvGrpSpPr>
            <p:grpSpPr>
              <a:xfrm>
                <a:off x="4652451" y="1879538"/>
                <a:ext cx="286500" cy="323378"/>
                <a:chOff x="4652451" y="1879538"/>
                <a:chExt cx="286500" cy="323378"/>
              </a:xfrm>
            </p:grpSpPr>
            <p:cxnSp>
              <p:nvCxnSpPr>
                <p:cNvPr id="3648" name="Google Shape;3648;p46"/>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649" name="Google Shape;3649;p46"/>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0" name="Google Shape;3650;p46"/>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51" name="Google Shape;3651;p46"/>
          <p:cNvGrpSpPr/>
          <p:nvPr/>
        </p:nvGrpSpPr>
        <p:grpSpPr>
          <a:xfrm>
            <a:off x="3417981" y="2143759"/>
            <a:ext cx="1652173" cy="391517"/>
            <a:chOff x="3512551" y="2358270"/>
            <a:chExt cx="1597383" cy="378533"/>
          </a:xfrm>
        </p:grpSpPr>
        <p:cxnSp>
          <p:nvCxnSpPr>
            <p:cNvPr id="3652" name="Google Shape;3652;p46"/>
            <p:cNvCxnSpPr>
              <a:stCxn id="3653" idx="6"/>
              <a:endCxn id="3654"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655" name="Google Shape;3655;p46"/>
            <p:cNvGrpSpPr/>
            <p:nvPr/>
          </p:nvGrpSpPr>
          <p:grpSpPr>
            <a:xfrm>
              <a:off x="3512551" y="2358270"/>
              <a:ext cx="225647" cy="307714"/>
              <a:chOff x="2182679" y="2004714"/>
              <a:chExt cx="792300" cy="1080458"/>
            </a:xfrm>
          </p:grpSpPr>
          <p:cxnSp>
            <p:nvCxnSpPr>
              <p:cNvPr id="3656" name="Google Shape;3656;p46"/>
              <p:cNvCxnSpPr>
                <a:stCxn id="3657"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653" name="Google Shape;3653;p46"/>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6"/>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8" name="Google Shape;3658;p46"/>
            <p:cNvGrpSpPr/>
            <p:nvPr/>
          </p:nvGrpSpPr>
          <p:grpSpPr>
            <a:xfrm>
              <a:off x="3969644" y="2440153"/>
              <a:ext cx="225853" cy="296651"/>
              <a:chOff x="3775710" y="1729289"/>
              <a:chExt cx="136500" cy="179289"/>
            </a:xfrm>
          </p:grpSpPr>
          <p:cxnSp>
            <p:nvCxnSpPr>
              <p:cNvPr id="3659" name="Google Shape;3659;p46"/>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660" name="Google Shape;3660;p46"/>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6"/>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2" name="Google Shape;3662;p46"/>
            <p:cNvGrpSpPr/>
            <p:nvPr/>
          </p:nvGrpSpPr>
          <p:grpSpPr>
            <a:xfrm>
              <a:off x="4427051" y="2358270"/>
              <a:ext cx="225647" cy="307714"/>
              <a:chOff x="5393704" y="2004714"/>
              <a:chExt cx="792300" cy="1080458"/>
            </a:xfrm>
          </p:grpSpPr>
          <p:cxnSp>
            <p:nvCxnSpPr>
              <p:cNvPr id="3663" name="Google Shape;3663;p46"/>
              <p:cNvCxnSpPr>
                <a:stCxn id="3664"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665" name="Google Shape;3665;p46"/>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6"/>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46"/>
            <p:cNvGrpSpPr/>
            <p:nvPr/>
          </p:nvGrpSpPr>
          <p:grpSpPr>
            <a:xfrm>
              <a:off x="4884287" y="2440252"/>
              <a:ext cx="225647" cy="296532"/>
              <a:chOff x="6999166" y="2292572"/>
              <a:chExt cx="792300" cy="1041192"/>
            </a:xfrm>
          </p:grpSpPr>
          <p:cxnSp>
            <p:nvCxnSpPr>
              <p:cNvPr id="3667" name="Google Shape;3667;p46"/>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654" name="Google Shape;3654;p46"/>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6"/>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69" name="Google Shape;3669;p46"/>
          <p:cNvGrpSpPr/>
          <p:nvPr/>
        </p:nvGrpSpPr>
        <p:grpSpPr>
          <a:xfrm>
            <a:off x="6838789" y="979959"/>
            <a:ext cx="1581844" cy="732818"/>
            <a:chOff x="634175" y="2986275"/>
            <a:chExt cx="3147949" cy="1458344"/>
          </a:xfrm>
        </p:grpSpPr>
        <p:cxnSp>
          <p:nvCxnSpPr>
            <p:cNvPr id="3670" name="Google Shape;3670;p46"/>
            <p:cNvCxnSpPr>
              <a:stCxn id="3671" idx="4"/>
              <a:endCxn id="3672"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673" name="Google Shape;3673;p46"/>
            <p:cNvCxnSpPr>
              <a:stCxn id="3672" idx="0"/>
              <a:endCxn id="3674"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675" name="Google Shape;3675;p46"/>
            <p:cNvCxnSpPr>
              <a:stCxn id="3674" idx="4"/>
              <a:endCxn id="3676"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677" name="Google Shape;3677;p46"/>
            <p:cNvCxnSpPr>
              <a:stCxn id="3676" idx="0"/>
              <a:endCxn id="3678"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678" name="Google Shape;3678;p46"/>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4" name="Google Shape;3674;p46"/>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1" name="Google Shape;3671;p46"/>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6" name="Google Shape;3676;p46"/>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672" name="Google Shape;3672;p46"/>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679" name="Google Shape;3679;p46"/>
          <p:cNvGrpSpPr/>
          <p:nvPr/>
        </p:nvGrpSpPr>
        <p:grpSpPr>
          <a:xfrm>
            <a:off x="3406504" y="2674269"/>
            <a:ext cx="1675128" cy="313674"/>
            <a:chOff x="998425" y="1182125"/>
            <a:chExt cx="1065400" cy="199500"/>
          </a:xfrm>
        </p:grpSpPr>
        <p:sp>
          <p:nvSpPr>
            <p:cNvPr id="3680" name="Google Shape;3680;p4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5" name="Google Shape;3685;p46"/>
          <p:cNvGrpSpPr/>
          <p:nvPr/>
        </p:nvGrpSpPr>
        <p:grpSpPr>
          <a:xfrm>
            <a:off x="3406503" y="3630235"/>
            <a:ext cx="1675129" cy="525345"/>
            <a:chOff x="5194708" y="3484366"/>
            <a:chExt cx="3148148" cy="987304"/>
          </a:xfrm>
        </p:grpSpPr>
        <p:grpSp>
          <p:nvGrpSpPr>
            <p:cNvPr id="3686" name="Google Shape;3686;p46"/>
            <p:cNvGrpSpPr/>
            <p:nvPr/>
          </p:nvGrpSpPr>
          <p:grpSpPr>
            <a:xfrm>
              <a:off x="7531521" y="3484366"/>
              <a:ext cx="811335" cy="987304"/>
              <a:chOff x="3379425" y="1617275"/>
              <a:chExt cx="1090650" cy="1327200"/>
            </a:xfrm>
          </p:grpSpPr>
          <p:sp>
            <p:nvSpPr>
              <p:cNvPr id="3687" name="Google Shape;3687;p4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0" name="Google Shape;3690;p46"/>
            <p:cNvGrpSpPr/>
            <p:nvPr/>
          </p:nvGrpSpPr>
          <p:grpSpPr>
            <a:xfrm>
              <a:off x="6752546" y="3484366"/>
              <a:ext cx="811428" cy="987304"/>
              <a:chOff x="2332275" y="1617275"/>
              <a:chExt cx="1090775" cy="1327200"/>
            </a:xfrm>
          </p:grpSpPr>
          <p:sp>
            <p:nvSpPr>
              <p:cNvPr id="3691" name="Google Shape;3691;p4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4" name="Google Shape;3694;p46"/>
            <p:cNvGrpSpPr/>
            <p:nvPr/>
          </p:nvGrpSpPr>
          <p:grpSpPr>
            <a:xfrm>
              <a:off x="5973664" y="3484366"/>
              <a:ext cx="811335" cy="987304"/>
              <a:chOff x="1285250" y="1617275"/>
              <a:chExt cx="1090650" cy="1327200"/>
            </a:xfrm>
          </p:grpSpPr>
          <p:sp>
            <p:nvSpPr>
              <p:cNvPr id="3695" name="Google Shape;3695;p4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8" name="Google Shape;3698;p46"/>
            <p:cNvGrpSpPr/>
            <p:nvPr/>
          </p:nvGrpSpPr>
          <p:grpSpPr>
            <a:xfrm>
              <a:off x="5194708" y="3484366"/>
              <a:ext cx="811409" cy="987304"/>
              <a:chOff x="238125" y="1617275"/>
              <a:chExt cx="1090750" cy="1327200"/>
            </a:xfrm>
          </p:grpSpPr>
          <p:sp>
            <p:nvSpPr>
              <p:cNvPr id="3699" name="Google Shape;3699;p4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02" name="Google Shape;3702;p46"/>
          <p:cNvGrpSpPr/>
          <p:nvPr/>
        </p:nvGrpSpPr>
        <p:grpSpPr>
          <a:xfrm>
            <a:off x="6840188" y="2276124"/>
            <a:ext cx="1579046" cy="522230"/>
            <a:chOff x="6853641" y="2534077"/>
            <a:chExt cx="1515545" cy="501229"/>
          </a:xfrm>
        </p:grpSpPr>
        <p:grpSp>
          <p:nvGrpSpPr>
            <p:cNvPr id="3703" name="Google Shape;3703;p46"/>
            <p:cNvGrpSpPr/>
            <p:nvPr/>
          </p:nvGrpSpPr>
          <p:grpSpPr>
            <a:xfrm>
              <a:off x="6853641" y="2618923"/>
              <a:ext cx="1515545" cy="324556"/>
              <a:chOff x="6853641" y="2618923"/>
              <a:chExt cx="1515545" cy="324556"/>
            </a:xfrm>
          </p:grpSpPr>
          <p:sp>
            <p:nvSpPr>
              <p:cNvPr id="3704" name="Google Shape;3704;p46"/>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6"/>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6"/>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6"/>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6"/>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9" name="Google Shape;3709;p46"/>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6"/>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6"/>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6"/>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6"/>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4" name="Google Shape;3714;p46"/>
          <p:cNvGrpSpPr/>
          <p:nvPr/>
        </p:nvGrpSpPr>
        <p:grpSpPr>
          <a:xfrm>
            <a:off x="3435080" y="3151165"/>
            <a:ext cx="1617976" cy="346616"/>
            <a:chOff x="1808063" y="4294338"/>
            <a:chExt cx="3370782" cy="721817"/>
          </a:xfrm>
        </p:grpSpPr>
        <p:sp>
          <p:nvSpPr>
            <p:cNvPr id="3715" name="Google Shape;3715;p4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46"/>
          <p:cNvGrpSpPr/>
          <p:nvPr/>
        </p:nvGrpSpPr>
        <p:grpSpPr>
          <a:xfrm>
            <a:off x="5261076" y="3817915"/>
            <a:ext cx="1417067" cy="350605"/>
            <a:chOff x="4234950" y="2101012"/>
            <a:chExt cx="4219974" cy="1044090"/>
          </a:xfrm>
        </p:grpSpPr>
        <p:sp>
          <p:nvSpPr>
            <p:cNvPr id="3726" name="Google Shape;3726;p46"/>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6"/>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6"/>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6"/>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6"/>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6"/>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6"/>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6"/>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6"/>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6"/>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6"/>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6"/>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6"/>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6"/>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6"/>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6"/>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2" name="Google Shape;3742;p46"/>
          <p:cNvGrpSpPr/>
          <p:nvPr/>
        </p:nvGrpSpPr>
        <p:grpSpPr>
          <a:xfrm>
            <a:off x="6836548" y="1808672"/>
            <a:ext cx="1586327" cy="371557"/>
            <a:chOff x="1247650" y="2075423"/>
            <a:chExt cx="6648477" cy="1557238"/>
          </a:xfrm>
        </p:grpSpPr>
        <p:sp>
          <p:nvSpPr>
            <p:cNvPr id="3743" name="Google Shape;3743;p4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9" name="Google Shape;3749;p46"/>
          <p:cNvGrpSpPr/>
          <p:nvPr/>
        </p:nvGrpSpPr>
        <p:grpSpPr>
          <a:xfrm>
            <a:off x="5267818" y="961862"/>
            <a:ext cx="1415601" cy="1648533"/>
            <a:chOff x="1839112" y="2209163"/>
            <a:chExt cx="1918159" cy="2233784"/>
          </a:xfrm>
        </p:grpSpPr>
        <p:sp>
          <p:nvSpPr>
            <p:cNvPr id="3750" name="Google Shape;3750;p46"/>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6"/>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6"/>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53" name="Google Shape;3753;p46"/>
            <p:cNvCxnSpPr>
              <a:stCxn id="3750" idx="6"/>
              <a:endCxn id="3751"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754" name="Google Shape;3754;p46"/>
            <p:cNvCxnSpPr>
              <a:stCxn id="3751" idx="4"/>
              <a:endCxn id="3755"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756" name="Google Shape;3756;p46"/>
            <p:cNvCxnSpPr>
              <a:stCxn id="3755" idx="6"/>
              <a:endCxn id="3752"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757" name="Google Shape;3757;p46"/>
            <p:cNvCxnSpPr>
              <a:stCxn id="3752" idx="4"/>
              <a:endCxn id="3758"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755" name="Google Shape;3755;p46"/>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6"/>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6"/>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60" name="Google Shape;3760;p46"/>
            <p:cNvCxnSpPr>
              <a:endCxn id="3759"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761" name="Google Shape;3761;p46"/>
          <p:cNvGrpSpPr/>
          <p:nvPr/>
        </p:nvGrpSpPr>
        <p:grpSpPr>
          <a:xfrm>
            <a:off x="3425084" y="979946"/>
            <a:ext cx="1637968" cy="154942"/>
            <a:chOff x="238125" y="2506075"/>
            <a:chExt cx="7115411" cy="673075"/>
          </a:xfrm>
        </p:grpSpPr>
        <p:sp>
          <p:nvSpPr>
            <p:cNvPr id="3762" name="Google Shape;3762;p4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7" name="Google Shape;3767;p46"/>
          <p:cNvGrpSpPr/>
          <p:nvPr/>
        </p:nvGrpSpPr>
        <p:grpSpPr>
          <a:xfrm>
            <a:off x="1965820" y="1294664"/>
            <a:ext cx="1262932" cy="785408"/>
            <a:chOff x="548861" y="389676"/>
            <a:chExt cx="3843371" cy="2390163"/>
          </a:xfrm>
        </p:grpSpPr>
        <p:cxnSp>
          <p:nvCxnSpPr>
            <p:cNvPr id="3768" name="Google Shape;3768;p46"/>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769" name="Google Shape;3769;p46"/>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770" name="Google Shape;3770;p46"/>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771" name="Google Shape;3771;p46"/>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772" name="Google Shape;3772;p46"/>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773" name="Google Shape;3773;p46"/>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74" name="Google Shape;3774;p46"/>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775" name="Google Shape;3775;p46"/>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6"/>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6"/>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6"/>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6"/>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6"/>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1" name="Google Shape;3781;p46"/>
          <p:cNvGrpSpPr/>
          <p:nvPr/>
        </p:nvGrpSpPr>
        <p:grpSpPr>
          <a:xfrm>
            <a:off x="753952" y="2401541"/>
            <a:ext cx="1412054" cy="633562"/>
            <a:chOff x="1187400" y="2529299"/>
            <a:chExt cx="6769193" cy="2241903"/>
          </a:xfrm>
        </p:grpSpPr>
        <p:sp>
          <p:nvSpPr>
            <p:cNvPr id="3782" name="Google Shape;3782;p46"/>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783" name="Google Shape;3783;p46"/>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4" name="Google Shape;3784;p46"/>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5" name="Google Shape;3785;p46"/>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6" name="Google Shape;3786;p46"/>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7" name="Google Shape;3787;p46"/>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788" name="Google Shape;3788;p46"/>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789" name="Google Shape;3789;p46"/>
            <p:cNvCxnSpPr>
              <a:stCxn id="3782" idx="2"/>
              <a:endCxn id="3783"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0" name="Google Shape;3790;p46"/>
            <p:cNvCxnSpPr>
              <a:stCxn id="3784" idx="0"/>
              <a:endCxn id="3782"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1" name="Google Shape;3791;p46"/>
            <p:cNvCxnSpPr>
              <a:stCxn id="3784" idx="2"/>
              <a:endCxn id="3786"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2" name="Google Shape;3792;p46"/>
            <p:cNvCxnSpPr>
              <a:stCxn id="3785" idx="0"/>
              <a:endCxn id="3784"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3" name="Google Shape;3793;p46"/>
            <p:cNvCxnSpPr>
              <a:stCxn id="3783" idx="2"/>
              <a:endCxn id="3788"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794" name="Google Shape;3794;p46"/>
            <p:cNvCxnSpPr>
              <a:stCxn id="3787" idx="0"/>
              <a:endCxn id="3783"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795" name="Google Shape;3795;p46"/>
          <p:cNvGrpSpPr/>
          <p:nvPr/>
        </p:nvGrpSpPr>
        <p:grpSpPr>
          <a:xfrm>
            <a:off x="6840198" y="2894250"/>
            <a:ext cx="1579035" cy="540873"/>
            <a:chOff x="6895650" y="3126697"/>
            <a:chExt cx="1436662" cy="492105"/>
          </a:xfrm>
        </p:grpSpPr>
        <p:sp>
          <p:nvSpPr>
            <p:cNvPr id="3796" name="Google Shape;3796;p46"/>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6"/>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6"/>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6"/>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6"/>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1" name="Google Shape;3801;p46"/>
            <p:cNvGrpSpPr/>
            <p:nvPr/>
          </p:nvGrpSpPr>
          <p:grpSpPr>
            <a:xfrm>
              <a:off x="6995957" y="3335810"/>
              <a:ext cx="1230393" cy="71754"/>
              <a:chOff x="6995957" y="3287964"/>
              <a:chExt cx="1230393" cy="71754"/>
            </a:xfrm>
          </p:grpSpPr>
          <p:sp>
            <p:nvSpPr>
              <p:cNvPr id="3802" name="Google Shape;3802;p46"/>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6"/>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6"/>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6"/>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6"/>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07" name="Google Shape;3807;p46"/>
          <p:cNvGrpSpPr/>
          <p:nvPr/>
        </p:nvGrpSpPr>
        <p:grpSpPr>
          <a:xfrm>
            <a:off x="6838780" y="3531013"/>
            <a:ext cx="1581862" cy="650625"/>
            <a:chOff x="6777990" y="3710194"/>
            <a:chExt cx="1646915" cy="677382"/>
          </a:xfrm>
        </p:grpSpPr>
        <p:grpSp>
          <p:nvGrpSpPr>
            <p:cNvPr id="3808" name="Google Shape;3808;p46"/>
            <p:cNvGrpSpPr/>
            <p:nvPr/>
          </p:nvGrpSpPr>
          <p:grpSpPr>
            <a:xfrm>
              <a:off x="6777990" y="3874492"/>
              <a:ext cx="411129" cy="513083"/>
              <a:chOff x="6777990" y="3874492"/>
              <a:chExt cx="411129" cy="513083"/>
            </a:xfrm>
          </p:grpSpPr>
          <p:cxnSp>
            <p:nvCxnSpPr>
              <p:cNvPr id="3809" name="Google Shape;3809;p46"/>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810" name="Google Shape;3810;p46"/>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1" name="Google Shape;3811;p46"/>
            <p:cNvGrpSpPr/>
            <p:nvPr/>
          </p:nvGrpSpPr>
          <p:grpSpPr>
            <a:xfrm>
              <a:off x="7188425" y="3710194"/>
              <a:ext cx="411123" cy="520535"/>
              <a:chOff x="7188425" y="3710194"/>
              <a:chExt cx="411123" cy="520535"/>
            </a:xfrm>
          </p:grpSpPr>
          <p:cxnSp>
            <p:nvCxnSpPr>
              <p:cNvPr id="3812" name="Google Shape;3812;p46"/>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813" name="Google Shape;3813;p46"/>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4" name="Google Shape;3814;p46"/>
            <p:cNvGrpSpPr/>
            <p:nvPr/>
          </p:nvGrpSpPr>
          <p:grpSpPr>
            <a:xfrm>
              <a:off x="7603341" y="3874492"/>
              <a:ext cx="411474" cy="513083"/>
              <a:chOff x="7603341" y="3874492"/>
              <a:chExt cx="411474" cy="513083"/>
            </a:xfrm>
          </p:grpSpPr>
          <p:cxnSp>
            <p:nvCxnSpPr>
              <p:cNvPr id="3815" name="Google Shape;3815;p46"/>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816" name="Google Shape;3816;p46"/>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7" name="Google Shape;3817;p46"/>
            <p:cNvGrpSpPr/>
            <p:nvPr/>
          </p:nvGrpSpPr>
          <p:grpSpPr>
            <a:xfrm>
              <a:off x="8013776" y="3722847"/>
              <a:ext cx="411129" cy="507881"/>
              <a:chOff x="8013776" y="3722847"/>
              <a:chExt cx="411129" cy="507881"/>
            </a:xfrm>
          </p:grpSpPr>
          <p:cxnSp>
            <p:nvCxnSpPr>
              <p:cNvPr id="3818" name="Google Shape;3818;p46"/>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819" name="Google Shape;3819;p46"/>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20" name="Google Shape;3820;p46"/>
          <p:cNvGrpSpPr/>
          <p:nvPr/>
        </p:nvGrpSpPr>
        <p:grpSpPr>
          <a:xfrm>
            <a:off x="5258295" y="2703853"/>
            <a:ext cx="1421889" cy="1020603"/>
            <a:chOff x="5190863" y="2824811"/>
            <a:chExt cx="1544860" cy="1108869"/>
          </a:xfrm>
        </p:grpSpPr>
        <p:grpSp>
          <p:nvGrpSpPr>
            <p:cNvPr id="3821" name="Google Shape;3821;p46"/>
            <p:cNvGrpSpPr/>
            <p:nvPr/>
          </p:nvGrpSpPr>
          <p:grpSpPr>
            <a:xfrm>
              <a:off x="5938695" y="3176919"/>
              <a:ext cx="685761" cy="404739"/>
              <a:chOff x="5938695" y="3176919"/>
              <a:chExt cx="685761" cy="404739"/>
            </a:xfrm>
          </p:grpSpPr>
          <p:grpSp>
            <p:nvGrpSpPr>
              <p:cNvPr id="3822" name="Google Shape;3822;p46"/>
              <p:cNvGrpSpPr/>
              <p:nvPr/>
            </p:nvGrpSpPr>
            <p:grpSpPr>
              <a:xfrm>
                <a:off x="5938695" y="3176919"/>
                <a:ext cx="685761" cy="404739"/>
                <a:chOff x="5938695" y="3176919"/>
                <a:chExt cx="685761" cy="404739"/>
              </a:xfrm>
            </p:grpSpPr>
            <p:sp>
              <p:nvSpPr>
                <p:cNvPr id="3823" name="Google Shape;3823;p46"/>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6"/>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5" name="Google Shape;3825;p46"/>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46"/>
            <p:cNvGrpSpPr/>
            <p:nvPr/>
          </p:nvGrpSpPr>
          <p:grpSpPr>
            <a:xfrm>
              <a:off x="5305233" y="3176835"/>
              <a:ext cx="685971" cy="404655"/>
              <a:chOff x="5305233" y="3176835"/>
              <a:chExt cx="685971" cy="404655"/>
            </a:xfrm>
          </p:grpSpPr>
          <p:grpSp>
            <p:nvGrpSpPr>
              <p:cNvPr id="3827" name="Google Shape;3827;p46"/>
              <p:cNvGrpSpPr/>
              <p:nvPr/>
            </p:nvGrpSpPr>
            <p:grpSpPr>
              <a:xfrm>
                <a:off x="5305233" y="3176835"/>
                <a:ext cx="685971" cy="404655"/>
                <a:chOff x="5305233" y="3176835"/>
                <a:chExt cx="685971" cy="404655"/>
              </a:xfrm>
            </p:grpSpPr>
            <p:sp>
              <p:nvSpPr>
                <p:cNvPr id="3828" name="Google Shape;3828;p46"/>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6"/>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0" name="Google Shape;3830;p46"/>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1" name="Google Shape;3831;p46"/>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2" name="Google Shape;3832;p46"/>
            <p:cNvGrpSpPr/>
            <p:nvPr/>
          </p:nvGrpSpPr>
          <p:grpSpPr>
            <a:xfrm>
              <a:off x="5657361" y="2824811"/>
              <a:ext cx="1078361" cy="404655"/>
              <a:chOff x="5657361" y="2824811"/>
              <a:chExt cx="1078361" cy="404655"/>
            </a:xfrm>
          </p:grpSpPr>
          <p:grpSp>
            <p:nvGrpSpPr>
              <p:cNvPr id="3833" name="Google Shape;3833;p46"/>
              <p:cNvGrpSpPr/>
              <p:nvPr/>
            </p:nvGrpSpPr>
            <p:grpSpPr>
              <a:xfrm>
                <a:off x="5657361" y="2824811"/>
                <a:ext cx="1078361" cy="404655"/>
                <a:chOff x="5657361" y="2824811"/>
                <a:chExt cx="1078361" cy="404655"/>
              </a:xfrm>
            </p:grpSpPr>
            <p:grpSp>
              <p:nvGrpSpPr>
                <p:cNvPr id="3834" name="Google Shape;3834;p46"/>
                <p:cNvGrpSpPr/>
                <p:nvPr/>
              </p:nvGrpSpPr>
              <p:grpSpPr>
                <a:xfrm>
                  <a:off x="5938485" y="2824811"/>
                  <a:ext cx="797237" cy="404655"/>
                  <a:chOff x="5938485" y="2824811"/>
                  <a:chExt cx="797237" cy="404655"/>
                </a:xfrm>
              </p:grpSpPr>
              <p:sp>
                <p:nvSpPr>
                  <p:cNvPr id="3835" name="Google Shape;3835;p46"/>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6"/>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7" name="Google Shape;3837;p46"/>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8" name="Google Shape;3838;p46"/>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9" name="Google Shape;3839;p46"/>
            <p:cNvGrpSpPr/>
            <p:nvPr/>
          </p:nvGrpSpPr>
          <p:grpSpPr>
            <a:xfrm>
              <a:off x="5190863" y="3528942"/>
              <a:ext cx="1078026" cy="404739"/>
              <a:chOff x="5190863" y="3528942"/>
              <a:chExt cx="1078026" cy="404739"/>
            </a:xfrm>
          </p:grpSpPr>
          <p:sp>
            <p:nvSpPr>
              <p:cNvPr id="3840" name="Google Shape;3840;p46"/>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1" name="Google Shape;3841;p46"/>
              <p:cNvGrpSpPr/>
              <p:nvPr/>
            </p:nvGrpSpPr>
            <p:grpSpPr>
              <a:xfrm>
                <a:off x="5190863" y="3528942"/>
                <a:ext cx="1078026" cy="404739"/>
                <a:chOff x="5190863" y="3528942"/>
                <a:chExt cx="1078026" cy="404739"/>
              </a:xfrm>
            </p:grpSpPr>
            <p:sp>
              <p:nvSpPr>
                <p:cNvPr id="3842" name="Google Shape;3842;p46"/>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6"/>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844" name="Google Shape;3844;p46"/>
          <p:cNvGrpSpPr/>
          <p:nvPr/>
        </p:nvGrpSpPr>
        <p:grpSpPr>
          <a:xfrm>
            <a:off x="724302" y="1268321"/>
            <a:ext cx="1086719" cy="879487"/>
            <a:chOff x="803162" y="1474292"/>
            <a:chExt cx="1086719" cy="879487"/>
          </a:xfrm>
        </p:grpSpPr>
        <p:grpSp>
          <p:nvGrpSpPr>
            <p:cNvPr id="3845" name="Google Shape;3845;p46"/>
            <p:cNvGrpSpPr/>
            <p:nvPr/>
          </p:nvGrpSpPr>
          <p:grpSpPr>
            <a:xfrm>
              <a:off x="803162" y="1625948"/>
              <a:ext cx="445856" cy="576579"/>
              <a:chOff x="803162" y="1625948"/>
              <a:chExt cx="445856" cy="576579"/>
            </a:xfrm>
          </p:grpSpPr>
          <p:sp>
            <p:nvSpPr>
              <p:cNvPr id="3846" name="Google Shape;3846;p46"/>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7" name="Google Shape;3847;p46"/>
              <p:cNvGrpSpPr/>
              <p:nvPr/>
            </p:nvGrpSpPr>
            <p:grpSpPr>
              <a:xfrm>
                <a:off x="1056023" y="1625948"/>
                <a:ext cx="192995" cy="576579"/>
                <a:chOff x="1056023" y="1625948"/>
                <a:chExt cx="192995" cy="576579"/>
              </a:xfrm>
            </p:grpSpPr>
            <p:sp>
              <p:nvSpPr>
                <p:cNvPr id="3848" name="Google Shape;3848;p46"/>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6"/>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6"/>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6"/>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6"/>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53" name="Google Shape;3853;p46"/>
            <p:cNvGrpSpPr/>
            <p:nvPr/>
          </p:nvGrpSpPr>
          <p:grpSpPr>
            <a:xfrm>
              <a:off x="1371406" y="1474292"/>
              <a:ext cx="518475" cy="879487"/>
              <a:chOff x="1398231" y="1474292"/>
              <a:chExt cx="518475" cy="879487"/>
            </a:xfrm>
          </p:grpSpPr>
          <p:grpSp>
            <p:nvGrpSpPr>
              <p:cNvPr id="3854" name="Google Shape;3854;p46"/>
              <p:cNvGrpSpPr/>
              <p:nvPr/>
            </p:nvGrpSpPr>
            <p:grpSpPr>
              <a:xfrm>
                <a:off x="1398231" y="1474292"/>
                <a:ext cx="518475" cy="341643"/>
                <a:chOff x="1398231" y="1474292"/>
                <a:chExt cx="518475" cy="341643"/>
              </a:xfrm>
            </p:grpSpPr>
            <p:sp>
              <p:nvSpPr>
                <p:cNvPr id="3855" name="Google Shape;3855;p46"/>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6" name="Google Shape;3856;p46"/>
                <p:cNvGrpSpPr/>
                <p:nvPr/>
              </p:nvGrpSpPr>
              <p:grpSpPr>
                <a:xfrm>
                  <a:off x="1616453" y="1474292"/>
                  <a:ext cx="300253" cy="341643"/>
                  <a:chOff x="1616453" y="1475379"/>
                  <a:chExt cx="300253" cy="341643"/>
                </a:xfrm>
              </p:grpSpPr>
              <p:sp>
                <p:nvSpPr>
                  <p:cNvPr id="3857" name="Google Shape;3857;p46"/>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6"/>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6"/>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6"/>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6"/>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6"/>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6"/>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4" name="Google Shape;3864;p46"/>
                  <p:cNvGrpSpPr/>
                  <p:nvPr/>
                </p:nvGrpSpPr>
                <p:grpSpPr>
                  <a:xfrm>
                    <a:off x="1839639" y="1475379"/>
                    <a:ext cx="77067" cy="341643"/>
                    <a:chOff x="1839639" y="1475379"/>
                    <a:chExt cx="77067" cy="341643"/>
                  </a:xfrm>
                </p:grpSpPr>
                <p:sp>
                  <p:nvSpPr>
                    <p:cNvPr id="3865" name="Google Shape;3865;p46"/>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6"/>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867" name="Google Shape;3867;p46"/>
              <p:cNvGrpSpPr/>
              <p:nvPr/>
            </p:nvGrpSpPr>
            <p:grpSpPr>
              <a:xfrm>
                <a:off x="1398451" y="2012951"/>
                <a:ext cx="518255" cy="340828"/>
                <a:chOff x="1398451" y="2012951"/>
                <a:chExt cx="518255" cy="340828"/>
              </a:xfrm>
            </p:grpSpPr>
            <p:sp>
              <p:nvSpPr>
                <p:cNvPr id="3868" name="Google Shape;3868;p46"/>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9" name="Google Shape;3869;p46"/>
                <p:cNvGrpSpPr/>
                <p:nvPr/>
              </p:nvGrpSpPr>
              <p:grpSpPr>
                <a:xfrm>
                  <a:off x="1616453" y="2012951"/>
                  <a:ext cx="300253" cy="340828"/>
                  <a:chOff x="1616453" y="2013538"/>
                  <a:chExt cx="300253" cy="340828"/>
                </a:xfrm>
              </p:grpSpPr>
              <p:sp>
                <p:nvSpPr>
                  <p:cNvPr id="3870" name="Google Shape;3870;p46"/>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6"/>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6"/>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6"/>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6"/>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6"/>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6"/>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7" name="Google Shape;3877;p46"/>
                  <p:cNvGrpSpPr/>
                  <p:nvPr/>
                </p:nvGrpSpPr>
                <p:grpSpPr>
                  <a:xfrm>
                    <a:off x="1839639" y="2013538"/>
                    <a:ext cx="77067" cy="340828"/>
                    <a:chOff x="1839639" y="2013538"/>
                    <a:chExt cx="77067" cy="340828"/>
                  </a:xfrm>
                </p:grpSpPr>
                <p:sp>
                  <p:nvSpPr>
                    <p:cNvPr id="3878" name="Google Shape;3878;p46"/>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6"/>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880" name="Google Shape;3880;p46"/>
          <p:cNvGrpSpPr/>
          <p:nvPr/>
        </p:nvGrpSpPr>
        <p:grpSpPr>
          <a:xfrm>
            <a:off x="721126" y="3399508"/>
            <a:ext cx="1368681" cy="682918"/>
            <a:chOff x="724986" y="3605478"/>
            <a:chExt cx="1368681" cy="682918"/>
          </a:xfrm>
        </p:grpSpPr>
        <p:grpSp>
          <p:nvGrpSpPr>
            <p:cNvPr id="3881" name="Google Shape;3881;p46"/>
            <p:cNvGrpSpPr/>
            <p:nvPr/>
          </p:nvGrpSpPr>
          <p:grpSpPr>
            <a:xfrm>
              <a:off x="1289102" y="3823629"/>
              <a:ext cx="240442" cy="250435"/>
              <a:chOff x="-165066" y="3843615"/>
              <a:chExt cx="221259" cy="230455"/>
            </a:xfrm>
          </p:grpSpPr>
          <p:sp>
            <p:nvSpPr>
              <p:cNvPr id="3882" name="Google Shape;3882;p46"/>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6"/>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6"/>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6"/>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6"/>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6"/>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6"/>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6"/>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6"/>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6"/>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6"/>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6"/>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6"/>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6"/>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6"/>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6"/>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6"/>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6"/>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6"/>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6"/>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2" name="Google Shape;3902;p46"/>
            <p:cNvGrpSpPr/>
            <p:nvPr/>
          </p:nvGrpSpPr>
          <p:grpSpPr>
            <a:xfrm>
              <a:off x="724986" y="3605478"/>
              <a:ext cx="1368681" cy="682918"/>
              <a:chOff x="724986" y="3605478"/>
              <a:chExt cx="1368681" cy="682918"/>
            </a:xfrm>
          </p:grpSpPr>
          <p:grpSp>
            <p:nvGrpSpPr>
              <p:cNvPr id="3903" name="Google Shape;3903;p46"/>
              <p:cNvGrpSpPr/>
              <p:nvPr/>
            </p:nvGrpSpPr>
            <p:grpSpPr>
              <a:xfrm>
                <a:off x="1498221" y="4047614"/>
                <a:ext cx="529172" cy="240783"/>
                <a:chOff x="1498221" y="4047614"/>
                <a:chExt cx="529172" cy="240783"/>
              </a:xfrm>
            </p:grpSpPr>
            <p:grpSp>
              <p:nvGrpSpPr>
                <p:cNvPr id="3904" name="Google Shape;3904;p46"/>
                <p:cNvGrpSpPr/>
                <p:nvPr/>
              </p:nvGrpSpPr>
              <p:grpSpPr>
                <a:xfrm>
                  <a:off x="1826655" y="4224370"/>
                  <a:ext cx="200738" cy="25631"/>
                  <a:chOff x="1826655" y="4224370"/>
                  <a:chExt cx="200738" cy="25631"/>
                </a:xfrm>
              </p:grpSpPr>
              <p:sp>
                <p:nvSpPr>
                  <p:cNvPr id="3905" name="Google Shape;3905;p46"/>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6"/>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7" name="Google Shape;3907;p46"/>
                <p:cNvGrpSpPr/>
                <p:nvPr/>
              </p:nvGrpSpPr>
              <p:grpSpPr>
                <a:xfrm>
                  <a:off x="1498221" y="4047614"/>
                  <a:ext cx="328444" cy="240783"/>
                  <a:chOff x="1498221" y="4047614"/>
                  <a:chExt cx="328444" cy="240783"/>
                </a:xfrm>
              </p:grpSpPr>
              <p:sp>
                <p:nvSpPr>
                  <p:cNvPr id="3908" name="Google Shape;3908;p46"/>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9" name="Google Shape;3909;p46"/>
                  <p:cNvGrpSpPr/>
                  <p:nvPr/>
                </p:nvGrpSpPr>
                <p:grpSpPr>
                  <a:xfrm>
                    <a:off x="1498221" y="4047614"/>
                    <a:ext cx="150566" cy="190416"/>
                    <a:chOff x="1498221" y="4047614"/>
                    <a:chExt cx="150566" cy="190416"/>
                  </a:xfrm>
                </p:grpSpPr>
                <p:sp>
                  <p:nvSpPr>
                    <p:cNvPr id="3910" name="Google Shape;3910;p46"/>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6"/>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12" name="Google Shape;3912;p46"/>
              <p:cNvGrpSpPr/>
              <p:nvPr/>
            </p:nvGrpSpPr>
            <p:grpSpPr>
              <a:xfrm>
                <a:off x="1560718" y="3800594"/>
                <a:ext cx="532948" cy="302090"/>
                <a:chOff x="1560718" y="3800594"/>
                <a:chExt cx="532948" cy="302090"/>
              </a:xfrm>
            </p:grpSpPr>
            <p:grpSp>
              <p:nvGrpSpPr>
                <p:cNvPr id="3913" name="Google Shape;3913;p46"/>
                <p:cNvGrpSpPr/>
                <p:nvPr/>
              </p:nvGrpSpPr>
              <p:grpSpPr>
                <a:xfrm>
                  <a:off x="1912179" y="3827344"/>
                  <a:ext cx="181487" cy="25631"/>
                  <a:chOff x="1912179" y="3827344"/>
                  <a:chExt cx="181487" cy="25631"/>
                </a:xfrm>
              </p:grpSpPr>
              <p:sp>
                <p:nvSpPr>
                  <p:cNvPr id="3914" name="Google Shape;3914;p46"/>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6"/>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6" name="Google Shape;3916;p46"/>
                <p:cNvGrpSpPr/>
                <p:nvPr/>
              </p:nvGrpSpPr>
              <p:grpSpPr>
                <a:xfrm>
                  <a:off x="1912179" y="4044505"/>
                  <a:ext cx="181487" cy="25622"/>
                  <a:chOff x="1912179" y="4044506"/>
                  <a:chExt cx="181487" cy="25622"/>
                </a:xfrm>
              </p:grpSpPr>
              <p:sp>
                <p:nvSpPr>
                  <p:cNvPr id="3917" name="Google Shape;3917;p46"/>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6"/>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9" name="Google Shape;3919;p46"/>
                <p:cNvGrpSpPr/>
                <p:nvPr/>
              </p:nvGrpSpPr>
              <p:grpSpPr>
                <a:xfrm>
                  <a:off x="1560718" y="3800594"/>
                  <a:ext cx="351472" cy="302090"/>
                  <a:chOff x="1560718" y="3800594"/>
                  <a:chExt cx="351472" cy="302090"/>
                </a:xfrm>
              </p:grpSpPr>
              <p:grpSp>
                <p:nvGrpSpPr>
                  <p:cNvPr id="3920" name="Google Shape;3920;p46"/>
                  <p:cNvGrpSpPr/>
                  <p:nvPr/>
                </p:nvGrpSpPr>
                <p:grpSpPr>
                  <a:xfrm>
                    <a:off x="1560718" y="3842857"/>
                    <a:ext cx="173586" cy="217131"/>
                    <a:chOff x="1560718" y="3842857"/>
                    <a:chExt cx="173586" cy="217131"/>
                  </a:xfrm>
                </p:grpSpPr>
                <p:sp>
                  <p:nvSpPr>
                    <p:cNvPr id="3921" name="Google Shape;3921;p46"/>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6"/>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6"/>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4" name="Google Shape;3924;p46"/>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6"/>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26" name="Google Shape;3926;p46"/>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7" name="Google Shape;3927;p46"/>
              <p:cNvGrpSpPr/>
              <p:nvPr/>
            </p:nvGrpSpPr>
            <p:grpSpPr>
              <a:xfrm>
                <a:off x="785350" y="3605478"/>
                <a:ext cx="535311" cy="249245"/>
                <a:chOff x="785350" y="3605478"/>
                <a:chExt cx="535311" cy="249245"/>
              </a:xfrm>
            </p:grpSpPr>
            <p:grpSp>
              <p:nvGrpSpPr>
                <p:cNvPr id="3928" name="Google Shape;3928;p46"/>
                <p:cNvGrpSpPr/>
                <p:nvPr/>
              </p:nvGrpSpPr>
              <p:grpSpPr>
                <a:xfrm>
                  <a:off x="785350" y="3605478"/>
                  <a:ext cx="376191" cy="102736"/>
                  <a:chOff x="785350" y="3605478"/>
                  <a:chExt cx="376191" cy="102736"/>
                </a:xfrm>
              </p:grpSpPr>
              <p:sp>
                <p:nvSpPr>
                  <p:cNvPr id="3929" name="Google Shape;3929;p46"/>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6"/>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6"/>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46"/>
                <p:cNvGrpSpPr/>
                <p:nvPr/>
              </p:nvGrpSpPr>
              <p:grpSpPr>
                <a:xfrm>
                  <a:off x="1161530" y="3655851"/>
                  <a:ext cx="159131" cy="198872"/>
                  <a:chOff x="1161530" y="3655851"/>
                  <a:chExt cx="159131" cy="198872"/>
                </a:xfrm>
              </p:grpSpPr>
              <p:sp>
                <p:nvSpPr>
                  <p:cNvPr id="3933" name="Google Shape;3933;p46"/>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6"/>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35" name="Google Shape;3935;p46"/>
              <p:cNvGrpSpPr/>
              <p:nvPr/>
            </p:nvGrpSpPr>
            <p:grpSpPr>
              <a:xfrm>
                <a:off x="785350" y="4047614"/>
                <a:ext cx="535311" cy="240783"/>
                <a:chOff x="785350" y="4047614"/>
                <a:chExt cx="535311" cy="240783"/>
              </a:xfrm>
            </p:grpSpPr>
            <p:grpSp>
              <p:nvGrpSpPr>
                <p:cNvPr id="3936" name="Google Shape;3936;p46"/>
                <p:cNvGrpSpPr/>
                <p:nvPr/>
              </p:nvGrpSpPr>
              <p:grpSpPr>
                <a:xfrm>
                  <a:off x="1161636" y="4047614"/>
                  <a:ext cx="159025" cy="190415"/>
                  <a:chOff x="1161636" y="4047614"/>
                  <a:chExt cx="159025" cy="190415"/>
                </a:xfrm>
              </p:grpSpPr>
              <p:sp>
                <p:nvSpPr>
                  <p:cNvPr id="3937" name="Google Shape;3937;p46"/>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6"/>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9" name="Google Shape;3939;p46"/>
                <p:cNvGrpSpPr/>
                <p:nvPr/>
              </p:nvGrpSpPr>
              <p:grpSpPr>
                <a:xfrm>
                  <a:off x="785350" y="4185661"/>
                  <a:ext cx="376191" cy="102736"/>
                  <a:chOff x="785350" y="4185661"/>
                  <a:chExt cx="376191" cy="102736"/>
                </a:xfrm>
              </p:grpSpPr>
              <p:sp>
                <p:nvSpPr>
                  <p:cNvPr id="3940" name="Google Shape;3940;p46"/>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46"/>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6"/>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43" name="Google Shape;3943;p46"/>
              <p:cNvGrpSpPr/>
              <p:nvPr/>
            </p:nvGrpSpPr>
            <p:grpSpPr>
              <a:xfrm>
                <a:off x="1501054" y="3605478"/>
                <a:ext cx="526340" cy="249240"/>
                <a:chOff x="1501054" y="3605478"/>
                <a:chExt cx="526340" cy="249240"/>
              </a:xfrm>
            </p:grpSpPr>
            <p:grpSp>
              <p:nvGrpSpPr>
                <p:cNvPr id="3944" name="Google Shape;3944;p46"/>
                <p:cNvGrpSpPr/>
                <p:nvPr/>
              </p:nvGrpSpPr>
              <p:grpSpPr>
                <a:xfrm>
                  <a:off x="1834208" y="3643867"/>
                  <a:ext cx="193185" cy="25622"/>
                  <a:chOff x="1834208" y="3643867"/>
                  <a:chExt cx="193185" cy="25622"/>
                </a:xfrm>
              </p:grpSpPr>
              <p:sp>
                <p:nvSpPr>
                  <p:cNvPr id="3945" name="Google Shape;3945;p46"/>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6"/>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7" name="Google Shape;3947;p46"/>
                <p:cNvGrpSpPr/>
                <p:nvPr/>
              </p:nvGrpSpPr>
              <p:grpSpPr>
                <a:xfrm>
                  <a:off x="1501054" y="3605478"/>
                  <a:ext cx="333165" cy="249240"/>
                  <a:chOff x="1501054" y="3605478"/>
                  <a:chExt cx="333165" cy="249240"/>
                </a:xfrm>
              </p:grpSpPr>
              <p:sp>
                <p:nvSpPr>
                  <p:cNvPr id="3948" name="Google Shape;3948;p46"/>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9" name="Google Shape;3949;p46"/>
                  <p:cNvGrpSpPr/>
                  <p:nvPr/>
                </p:nvGrpSpPr>
                <p:grpSpPr>
                  <a:xfrm>
                    <a:off x="1501054" y="3655851"/>
                    <a:ext cx="155286" cy="198867"/>
                    <a:chOff x="1501054" y="3655851"/>
                    <a:chExt cx="155286" cy="198867"/>
                  </a:xfrm>
                </p:grpSpPr>
                <p:sp>
                  <p:nvSpPr>
                    <p:cNvPr id="3950" name="Google Shape;3950;p46"/>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6"/>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52" name="Google Shape;3952;p46"/>
              <p:cNvGrpSpPr/>
              <p:nvPr/>
            </p:nvGrpSpPr>
            <p:grpSpPr>
              <a:xfrm>
                <a:off x="724986" y="3800594"/>
                <a:ext cx="532950" cy="302090"/>
                <a:chOff x="724986" y="3800594"/>
                <a:chExt cx="532950" cy="302090"/>
              </a:xfrm>
            </p:grpSpPr>
            <p:grpSp>
              <p:nvGrpSpPr>
                <p:cNvPr id="3953" name="Google Shape;3953;p46"/>
                <p:cNvGrpSpPr/>
                <p:nvPr/>
              </p:nvGrpSpPr>
              <p:grpSpPr>
                <a:xfrm>
                  <a:off x="724986" y="4044367"/>
                  <a:ext cx="181314" cy="25626"/>
                  <a:chOff x="724986" y="4044367"/>
                  <a:chExt cx="181314" cy="25626"/>
                </a:xfrm>
              </p:grpSpPr>
              <p:sp>
                <p:nvSpPr>
                  <p:cNvPr id="3954" name="Google Shape;3954;p46"/>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6"/>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6" name="Google Shape;3956;p46"/>
                <p:cNvGrpSpPr/>
                <p:nvPr/>
              </p:nvGrpSpPr>
              <p:grpSpPr>
                <a:xfrm>
                  <a:off x="906290" y="3800594"/>
                  <a:ext cx="351646" cy="302090"/>
                  <a:chOff x="906290" y="3800594"/>
                  <a:chExt cx="351646" cy="302090"/>
                </a:xfrm>
              </p:grpSpPr>
              <p:grpSp>
                <p:nvGrpSpPr>
                  <p:cNvPr id="3957" name="Google Shape;3957;p46"/>
                  <p:cNvGrpSpPr/>
                  <p:nvPr/>
                </p:nvGrpSpPr>
                <p:grpSpPr>
                  <a:xfrm>
                    <a:off x="1084172" y="3842857"/>
                    <a:ext cx="173764" cy="217131"/>
                    <a:chOff x="1084172" y="3842857"/>
                    <a:chExt cx="173764" cy="217131"/>
                  </a:xfrm>
                </p:grpSpPr>
                <p:grpSp>
                  <p:nvGrpSpPr>
                    <p:cNvPr id="3958" name="Google Shape;3958;p46"/>
                    <p:cNvGrpSpPr/>
                    <p:nvPr/>
                  </p:nvGrpSpPr>
                  <p:grpSpPr>
                    <a:xfrm>
                      <a:off x="1156862" y="3936509"/>
                      <a:ext cx="101073" cy="25622"/>
                      <a:chOff x="1156862" y="3936509"/>
                      <a:chExt cx="101073" cy="25622"/>
                    </a:xfrm>
                  </p:grpSpPr>
                  <p:sp>
                    <p:nvSpPr>
                      <p:cNvPr id="3959" name="Google Shape;3959;p46"/>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6"/>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1" name="Google Shape;3961;p46"/>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2" name="Google Shape;3962;p46"/>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6"/>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46"/>
                <p:cNvGrpSpPr/>
                <p:nvPr/>
              </p:nvGrpSpPr>
              <p:grpSpPr>
                <a:xfrm>
                  <a:off x="724986" y="3830189"/>
                  <a:ext cx="189533" cy="25626"/>
                  <a:chOff x="724986" y="3830189"/>
                  <a:chExt cx="189533" cy="25626"/>
                </a:xfrm>
              </p:grpSpPr>
              <p:sp>
                <p:nvSpPr>
                  <p:cNvPr id="3965" name="Google Shape;3965;p46"/>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6"/>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967" name="Google Shape;3967;p46"/>
          <p:cNvGrpSpPr/>
          <p:nvPr/>
        </p:nvGrpSpPr>
        <p:grpSpPr>
          <a:xfrm>
            <a:off x="2249438" y="2249669"/>
            <a:ext cx="948701" cy="935378"/>
            <a:chOff x="2253298" y="2428317"/>
            <a:chExt cx="948701" cy="935378"/>
          </a:xfrm>
        </p:grpSpPr>
        <p:sp>
          <p:nvSpPr>
            <p:cNvPr id="3968" name="Google Shape;3968;p46"/>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6"/>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6"/>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6"/>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6"/>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6"/>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6"/>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6"/>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6"/>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6"/>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6"/>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6"/>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6"/>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6"/>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6"/>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6"/>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6"/>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6"/>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6"/>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6"/>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6"/>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6"/>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6"/>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6"/>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6"/>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6"/>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6"/>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6"/>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6"/>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6"/>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6"/>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6"/>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6"/>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004"/>
        <p:cNvGrpSpPr/>
        <p:nvPr/>
      </p:nvGrpSpPr>
      <p:grpSpPr>
        <a:xfrm>
          <a:off x="0" y="0"/>
          <a:ext cx="0" cy="0"/>
          <a:chOff x="0" y="0"/>
          <a:chExt cx="0" cy="0"/>
        </a:xfrm>
      </p:grpSpPr>
      <p:graphicFrame>
        <p:nvGraphicFramePr>
          <p:cNvPr id="4005" name="Google Shape;4005;p47"/>
          <p:cNvGraphicFramePr/>
          <p:nvPr/>
        </p:nvGraphicFramePr>
        <p:xfrm>
          <a:off x="3342575" y="2130461"/>
          <a:ext cx="3000000" cy="3000000"/>
        </p:xfrm>
        <a:graphic>
          <a:graphicData uri="http://schemas.openxmlformats.org/drawingml/2006/table">
            <a:tbl>
              <a:tblPr>
                <a:noFill/>
                <a:tableStyleId>{7C96BF19-12D9-4721-A7AC-4C09888F2DF8}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006" name="Google Shape;4006;p47"/>
          <p:cNvGrpSpPr/>
          <p:nvPr/>
        </p:nvGrpSpPr>
        <p:grpSpPr>
          <a:xfrm>
            <a:off x="3339745" y="952988"/>
            <a:ext cx="2363393" cy="1017867"/>
            <a:chOff x="3292400" y="1219146"/>
            <a:chExt cx="2615240" cy="1110239"/>
          </a:xfrm>
        </p:grpSpPr>
        <p:sp>
          <p:nvSpPr>
            <p:cNvPr id="4007" name="Google Shape;4007;p47"/>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008" name="Google Shape;4008;p47"/>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09" name="Google Shape;4009;p47"/>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010" name="Google Shape;4010;p47"/>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011" name="Google Shape;4011;p47"/>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012" name="Google Shape;4012;p47"/>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013" name="Google Shape;4013;p47"/>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014" name="Google Shape;4014;p47"/>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015" name="Google Shape;4015;p47"/>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016" name="Google Shape;4016;p47"/>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017" name="Google Shape;4017;p47"/>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18" name="Google Shape;4018;p47"/>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019" name="Google Shape;4019;p47"/>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20" name="Google Shape;4020;p47"/>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021" name="Google Shape;4021;p47"/>
            <p:cNvGrpSpPr/>
            <p:nvPr/>
          </p:nvGrpSpPr>
          <p:grpSpPr>
            <a:xfrm>
              <a:off x="3748438" y="1378608"/>
              <a:ext cx="2159202" cy="903971"/>
              <a:chOff x="1683525" y="2179850"/>
              <a:chExt cx="4519050" cy="2134525"/>
            </a:xfrm>
          </p:grpSpPr>
          <p:sp>
            <p:nvSpPr>
              <p:cNvPr id="4022" name="Google Shape;4022;p4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3" name="Google Shape;4023;p4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4" name="Google Shape;4024;p4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5" name="Google Shape;4025;p4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6" name="Google Shape;4026;p4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7" name="Google Shape;4027;p4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8" name="Google Shape;4028;p4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29" name="Google Shape;4029;p4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0" name="Google Shape;4030;p4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1" name="Google Shape;4031;p4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2" name="Google Shape;4032;p4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033" name="Google Shape;4033;p4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034" name="Google Shape;4034;p47"/>
          <p:cNvGraphicFramePr/>
          <p:nvPr/>
        </p:nvGraphicFramePr>
        <p:xfrm>
          <a:off x="5935838" y="2130461"/>
          <a:ext cx="3000000" cy="3000000"/>
        </p:xfrm>
        <a:graphic>
          <a:graphicData uri="http://schemas.openxmlformats.org/drawingml/2006/table">
            <a:tbl>
              <a:tblPr>
                <a:noFill/>
                <a:tableStyleId>{7C96BF19-12D9-4721-A7AC-4C09888F2DF8}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035" name="Google Shape;4035;p47"/>
          <p:cNvGrpSpPr/>
          <p:nvPr/>
        </p:nvGrpSpPr>
        <p:grpSpPr>
          <a:xfrm>
            <a:off x="5910045" y="3189058"/>
            <a:ext cx="2522867" cy="1001454"/>
            <a:chOff x="1904318" y="789980"/>
            <a:chExt cx="1489472" cy="606868"/>
          </a:xfrm>
        </p:grpSpPr>
        <p:cxnSp>
          <p:nvCxnSpPr>
            <p:cNvPr id="4036" name="Google Shape;4036;p4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037" name="Google Shape;4037;p4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038" name="Google Shape;4038;p4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039" name="Google Shape;4039;p4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040" name="Google Shape;4040;p4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041" name="Google Shape;4041;p4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042" name="Google Shape;4042;p4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043" name="Google Shape;4043;p4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7"/>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050" name="Google Shape;4050;p47"/>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051" name="Google Shape;4051;p47"/>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052" name="Google Shape;4052;p4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3" name="Google Shape;4053;p47"/>
          <p:cNvGrpSpPr/>
          <p:nvPr/>
        </p:nvGrpSpPr>
        <p:grpSpPr>
          <a:xfrm>
            <a:off x="712562" y="998017"/>
            <a:ext cx="2394370" cy="976502"/>
            <a:chOff x="749309" y="1112739"/>
            <a:chExt cx="2371603" cy="976502"/>
          </a:xfrm>
        </p:grpSpPr>
        <p:sp>
          <p:nvSpPr>
            <p:cNvPr id="4054" name="Google Shape;4054;p47"/>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7"/>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7"/>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47"/>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7"/>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7"/>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7"/>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7"/>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7"/>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7"/>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7"/>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7"/>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7"/>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7"/>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7"/>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7"/>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7"/>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7"/>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7"/>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7"/>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7"/>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7"/>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7"/>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7"/>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7"/>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7"/>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7"/>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7"/>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086" name="Google Shape;4086;p47"/>
          <p:cNvGraphicFramePr/>
          <p:nvPr/>
        </p:nvGraphicFramePr>
        <p:xfrm>
          <a:off x="5935863" y="996311"/>
          <a:ext cx="3000000" cy="3000000"/>
        </p:xfrm>
        <a:graphic>
          <a:graphicData uri="http://schemas.openxmlformats.org/drawingml/2006/table">
            <a:tbl>
              <a:tblPr>
                <a:noFill/>
                <a:tableStyleId>{7C96BF19-12D9-4721-A7AC-4C09888F2DF8}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4087" name="Google Shape;4087;p47"/>
          <p:cNvGrpSpPr/>
          <p:nvPr/>
        </p:nvGrpSpPr>
        <p:grpSpPr>
          <a:xfrm>
            <a:off x="4086505" y="2517104"/>
            <a:ext cx="1517436" cy="74460"/>
            <a:chOff x="3980086" y="2804397"/>
            <a:chExt cx="1227600" cy="66900"/>
          </a:xfrm>
        </p:grpSpPr>
        <p:sp>
          <p:nvSpPr>
            <p:cNvPr id="4088" name="Google Shape;4088;p4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0" name="Google Shape;4090;p47"/>
          <p:cNvGrpSpPr/>
          <p:nvPr/>
        </p:nvGrpSpPr>
        <p:grpSpPr>
          <a:xfrm>
            <a:off x="4711569" y="2809692"/>
            <a:ext cx="892956" cy="74460"/>
            <a:chOff x="3980086" y="2804397"/>
            <a:chExt cx="1227600" cy="66900"/>
          </a:xfrm>
        </p:grpSpPr>
        <p:sp>
          <p:nvSpPr>
            <p:cNvPr id="4091" name="Google Shape;4091;p4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3" name="Google Shape;4093;p47"/>
          <p:cNvGrpSpPr/>
          <p:nvPr/>
        </p:nvGrpSpPr>
        <p:grpSpPr>
          <a:xfrm>
            <a:off x="3344661" y="3168575"/>
            <a:ext cx="2363244" cy="1005943"/>
            <a:chOff x="3358415" y="3361302"/>
            <a:chExt cx="2363244" cy="1024695"/>
          </a:xfrm>
        </p:grpSpPr>
        <p:grpSp>
          <p:nvGrpSpPr>
            <p:cNvPr id="4094" name="Google Shape;4094;p47"/>
            <p:cNvGrpSpPr/>
            <p:nvPr/>
          </p:nvGrpSpPr>
          <p:grpSpPr>
            <a:xfrm>
              <a:off x="3358415" y="3361302"/>
              <a:ext cx="441300" cy="1024695"/>
              <a:chOff x="3358415" y="3361302"/>
              <a:chExt cx="441300" cy="1024695"/>
            </a:xfrm>
          </p:grpSpPr>
          <p:sp>
            <p:nvSpPr>
              <p:cNvPr id="4095" name="Google Shape;4095;p47"/>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7"/>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7"/>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7"/>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7"/>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7"/>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1" name="Google Shape;4101;p47"/>
            <p:cNvGrpSpPr/>
            <p:nvPr/>
          </p:nvGrpSpPr>
          <p:grpSpPr>
            <a:xfrm>
              <a:off x="3838901" y="3361302"/>
              <a:ext cx="441300" cy="1024695"/>
              <a:chOff x="3838901" y="3361302"/>
              <a:chExt cx="441300" cy="1024695"/>
            </a:xfrm>
          </p:grpSpPr>
          <p:sp>
            <p:nvSpPr>
              <p:cNvPr id="4102" name="Google Shape;4102;p47"/>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7"/>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7"/>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7"/>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7"/>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7"/>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8" name="Google Shape;4108;p47"/>
            <p:cNvGrpSpPr/>
            <p:nvPr/>
          </p:nvGrpSpPr>
          <p:grpSpPr>
            <a:xfrm>
              <a:off x="4319387" y="3361302"/>
              <a:ext cx="441300" cy="1024695"/>
              <a:chOff x="4319387" y="3361302"/>
              <a:chExt cx="441300" cy="1024695"/>
            </a:xfrm>
          </p:grpSpPr>
          <p:sp>
            <p:nvSpPr>
              <p:cNvPr id="4109" name="Google Shape;4109;p47"/>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7"/>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7"/>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7"/>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7"/>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7"/>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5" name="Google Shape;4115;p47"/>
            <p:cNvGrpSpPr/>
            <p:nvPr/>
          </p:nvGrpSpPr>
          <p:grpSpPr>
            <a:xfrm>
              <a:off x="4799873" y="3361302"/>
              <a:ext cx="441300" cy="1024695"/>
              <a:chOff x="4799873" y="3361302"/>
              <a:chExt cx="441300" cy="1024695"/>
            </a:xfrm>
          </p:grpSpPr>
          <p:sp>
            <p:nvSpPr>
              <p:cNvPr id="4116" name="Google Shape;4116;p47"/>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7"/>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7"/>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7"/>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7"/>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7"/>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2" name="Google Shape;4122;p47"/>
            <p:cNvGrpSpPr/>
            <p:nvPr/>
          </p:nvGrpSpPr>
          <p:grpSpPr>
            <a:xfrm>
              <a:off x="5280360" y="3361302"/>
              <a:ext cx="441300" cy="1024695"/>
              <a:chOff x="5280360" y="3361302"/>
              <a:chExt cx="441300" cy="1024695"/>
            </a:xfrm>
          </p:grpSpPr>
          <p:sp>
            <p:nvSpPr>
              <p:cNvPr id="4123" name="Google Shape;4123;p47"/>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7"/>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7"/>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7"/>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7"/>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7"/>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129" name="Google Shape;4129;p47"/>
          <p:cNvGraphicFramePr/>
          <p:nvPr/>
        </p:nvGraphicFramePr>
        <p:xfrm>
          <a:off x="711088" y="2130461"/>
          <a:ext cx="3000000" cy="3000000"/>
        </p:xfrm>
        <a:graphic>
          <a:graphicData uri="http://schemas.openxmlformats.org/drawingml/2006/table">
            <a:tbl>
              <a:tblPr>
                <a:noFill/>
                <a:tableStyleId>{7C96BF19-12D9-4721-A7AC-4C09888F2DF8}</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130" name="Google Shape;4130;p47"/>
          <p:cNvGrpSpPr/>
          <p:nvPr/>
        </p:nvGrpSpPr>
        <p:grpSpPr>
          <a:xfrm>
            <a:off x="712613" y="3180186"/>
            <a:ext cx="2403614" cy="1005900"/>
            <a:chOff x="726450" y="3372825"/>
            <a:chExt cx="2403614" cy="1005900"/>
          </a:xfrm>
        </p:grpSpPr>
        <p:grpSp>
          <p:nvGrpSpPr>
            <p:cNvPr id="4131" name="Google Shape;4131;p47"/>
            <p:cNvGrpSpPr/>
            <p:nvPr/>
          </p:nvGrpSpPr>
          <p:grpSpPr>
            <a:xfrm>
              <a:off x="726450" y="3696000"/>
              <a:ext cx="2403614" cy="500898"/>
              <a:chOff x="726450" y="3696000"/>
              <a:chExt cx="2403614" cy="500898"/>
            </a:xfrm>
          </p:grpSpPr>
          <p:sp>
            <p:nvSpPr>
              <p:cNvPr id="4132" name="Google Shape;4132;p47"/>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3" name="Google Shape;4133;p47"/>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134" name="Google Shape;4134;p47"/>
            <p:cNvGrpSpPr/>
            <p:nvPr/>
          </p:nvGrpSpPr>
          <p:grpSpPr>
            <a:xfrm>
              <a:off x="1348050" y="3372825"/>
              <a:ext cx="1720425" cy="1005900"/>
              <a:chOff x="1348050" y="3372825"/>
              <a:chExt cx="1720425" cy="1005900"/>
            </a:xfrm>
          </p:grpSpPr>
          <p:sp>
            <p:nvSpPr>
              <p:cNvPr id="4135" name="Google Shape;4135;p47"/>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6" name="Google Shape;4136;p47"/>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7" name="Google Shape;4137;p47"/>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8" name="Google Shape;4138;p47"/>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139" name="Google Shape;4139;p47"/>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140" name="Google Shape;4140;p47"/>
            <p:cNvGrpSpPr/>
            <p:nvPr/>
          </p:nvGrpSpPr>
          <p:grpSpPr>
            <a:xfrm>
              <a:off x="1455707" y="3731058"/>
              <a:ext cx="1491150" cy="417657"/>
              <a:chOff x="1455707" y="3731058"/>
              <a:chExt cx="1491150" cy="417657"/>
            </a:xfrm>
          </p:grpSpPr>
          <p:grpSp>
            <p:nvGrpSpPr>
              <p:cNvPr id="4141" name="Google Shape;4141;p47"/>
              <p:cNvGrpSpPr/>
              <p:nvPr/>
            </p:nvGrpSpPr>
            <p:grpSpPr>
              <a:xfrm>
                <a:off x="1472938" y="3745828"/>
                <a:ext cx="72126" cy="53788"/>
                <a:chOff x="1472938" y="3745828"/>
                <a:chExt cx="72126" cy="53788"/>
              </a:xfrm>
            </p:grpSpPr>
            <p:sp>
              <p:nvSpPr>
                <p:cNvPr id="4142" name="Google Shape;4142;p47"/>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7"/>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47"/>
              <p:cNvGrpSpPr/>
              <p:nvPr/>
            </p:nvGrpSpPr>
            <p:grpSpPr>
              <a:xfrm>
                <a:off x="1819181" y="4089633"/>
                <a:ext cx="72126" cy="53788"/>
                <a:chOff x="1819181" y="4089633"/>
                <a:chExt cx="72126" cy="53788"/>
              </a:xfrm>
            </p:grpSpPr>
            <p:sp>
              <p:nvSpPr>
                <p:cNvPr id="4145" name="Google Shape;4145;p47"/>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7"/>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47"/>
              <p:cNvGrpSpPr/>
              <p:nvPr/>
            </p:nvGrpSpPr>
            <p:grpSpPr>
              <a:xfrm>
                <a:off x="1455707" y="4084171"/>
                <a:ext cx="64321" cy="64544"/>
                <a:chOff x="1455707" y="4084171"/>
                <a:chExt cx="64321" cy="64544"/>
              </a:xfrm>
            </p:grpSpPr>
            <p:sp>
              <p:nvSpPr>
                <p:cNvPr id="4148" name="Google Shape;4148;p47"/>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7"/>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0" name="Google Shape;4150;p47"/>
              <p:cNvGrpSpPr/>
              <p:nvPr/>
            </p:nvGrpSpPr>
            <p:grpSpPr>
              <a:xfrm>
                <a:off x="1818610" y="3731058"/>
                <a:ext cx="64321" cy="64544"/>
                <a:chOff x="1818610" y="3731058"/>
                <a:chExt cx="64321" cy="64544"/>
              </a:xfrm>
            </p:grpSpPr>
            <p:sp>
              <p:nvSpPr>
                <p:cNvPr id="4151" name="Google Shape;4151;p47"/>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7"/>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3" name="Google Shape;4153;p47"/>
              <p:cNvGrpSpPr/>
              <p:nvPr/>
            </p:nvGrpSpPr>
            <p:grpSpPr>
              <a:xfrm>
                <a:off x="2172491" y="4089633"/>
                <a:ext cx="72126" cy="53788"/>
                <a:chOff x="2172491" y="4089633"/>
                <a:chExt cx="72126" cy="53788"/>
              </a:xfrm>
            </p:grpSpPr>
            <p:sp>
              <p:nvSpPr>
                <p:cNvPr id="4154" name="Google Shape;4154;p47"/>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7"/>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6" name="Google Shape;4156;p47"/>
              <p:cNvGrpSpPr/>
              <p:nvPr/>
            </p:nvGrpSpPr>
            <p:grpSpPr>
              <a:xfrm>
                <a:off x="2171920" y="3731058"/>
                <a:ext cx="64321" cy="64544"/>
                <a:chOff x="2171920" y="3731058"/>
                <a:chExt cx="64321" cy="64544"/>
              </a:xfrm>
            </p:grpSpPr>
            <p:sp>
              <p:nvSpPr>
                <p:cNvPr id="4157" name="Google Shape;4157;p47"/>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7"/>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47"/>
              <p:cNvGrpSpPr/>
              <p:nvPr/>
            </p:nvGrpSpPr>
            <p:grpSpPr>
              <a:xfrm>
                <a:off x="2874730" y="3745828"/>
                <a:ext cx="72126" cy="53788"/>
                <a:chOff x="2874730" y="3745828"/>
                <a:chExt cx="72126" cy="53788"/>
              </a:xfrm>
            </p:grpSpPr>
            <p:sp>
              <p:nvSpPr>
                <p:cNvPr id="4160" name="Google Shape;4160;p47"/>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7"/>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47"/>
              <p:cNvGrpSpPr/>
              <p:nvPr/>
            </p:nvGrpSpPr>
            <p:grpSpPr>
              <a:xfrm>
                <a:off x="2878589" y="4081481"/>
                <a:ext cx="64321" cy="64544"/>
                <a:chOff x="2878589" y="4081481"/>
                <a:chExt cx="64321" cy="64544"/>
              </a:xfrm>
            </p:grpSpPr>
            <p:sp>
              <p:nvSpPr>
                <p:cNvPr id="4163" name="Google Shape;4163;p47"/>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7"/>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5" name="Google Shape;4165;p47"/>
              <p:cNvGrpSpPr/>
              <p:nvPr/>
            </p:nvGrpSpPr>
            <p:grpSpPr>
              <a:xfrm>
                <a:off x="2525796" y="4089633"/>
                <a:ext cx="72126" cy="53788"/>
                <a:chOff x="2525796" y="4089633"/>
                <a:chExt cx="72126" cy="53788"/>
              </a:xfrm>
            </p:grpSpPr>
            <p:sp>
              <p:nvSpPr>
                <p:cNvPr id="4166" name="Google Shape;4166;p47"/>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7"/>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47"/>
              <p:cNvGrpSpPr/>
              <p:nvPr/>
            </p:nvGrpSpPr>
            <p:grpSpPr>
              <a:xfrm>
                <a:off x="2525225" y="3731058"/>
                <a:ext cx="64321" cy="64544"/>
                <a:chOff x="2525225" y="3731058"/>
                <a:chExt cx="64321" cy="64544"/>
              </a:xfrm>
            </p:grpSpPr>
            <p:sp>
              <p:nvSpPr>
                <p:cNvPr id="4169" name="Google Shape;4169;p47"/>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7"/>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174"/>
        <p:cNvGrpSpPr/>
        <p:nvPr/>
      </p:nvGrpSpPr>
      <p:grpSpPr>
        <a:xfrm>
          <a:off x="0" y="0"/>
          <a:ext cx="0" cy="0"/>
          <a:chOff x="0" y="0"/>
          <a:chExt cx="0" cy="0"/>
        </a:xfrm>
      </p:grpSpPr>
      <p:grpSp>
        <p:nvGrpSpPr>
          <p:cNvPr id="4175" name="Google Shape;4175;p48"/>
          <p:cNvGrpSpPr/>
          <p:nvPr/>
        </p:nvGrpSpPr>
        <p:grpSpPr>
          <a:xfrm>
            <a:off x="716996" y="971307"/>
            <a:ext cx="845921" cy="690752"/>
            <a:chOff x="732428" y="1198513"/>
            <a:chExt cx="845921" cy="690752"/>
          </a:xfrm>
        </p:grpSpPr>
        <p:grpSp>
          <p:nvGrpSpPr>
            <p:cNvPr id="4176" name="Google Shape;4176;p48"/>
            <p:cNvGrpSpPr/>
            <p:nvPr/>
          </p:nvGrpSpPr>
          <p:grpSpPr>
            <a:xfrm>
              <a:off x="823030" y="1198513"/>
              <a:ext cx="755319" cy="690752"/>
              <a:chOff x="823030" y="1198513"/>
              <a:chExt cx="755319" cy="690752"/>
            </a:xfrm>
          </p:grpSpPr>
          <p:sp>
            <p:nvSpPr>
              <p:cNvPr id="4177" name="Google Shape;4177;p48"/>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8"/>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9" name="Google Shape;4179;p48"/>
            <p:cNvGrpSpPr/>
            <p:nvPr/>
          </p:nvGrpSpPr>
          <p:grpSpPr>
            <a:xfrm>
              <a:off x="732428" y="1239937"/>
              <a:ext cx="739912" cy="607886"/>
              <a:chOff x="732428" y="1239937"/>
              <a:chExt cx="739912" cy="607886"/>
            </a:xfrm>
          </p:grpSpPr>
          <p:sp>
            <p:nvSpPr>
              <p:cNvPr id="4180" name="Google Shape;4180;p48"/>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8"/>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48"/>
            <p:cNvGrpSpPr/>
            <p:nvPr/>
          </p:nvGrpSpPr>
          <p:grpSpPr>
            <a:xfrm>
              <a:off x="732428" y="1277018"/>
              <a:ext cx="702832" cy="533758"/>
              <a:chOff x="732428" y="1277018"/>
              <a:chExt cx="702832" cy="533758"/>
            </a:xfrm>
          </p:grpSpPr>
          <p:sp>
            <p:nvSpPr>
              <p:cNvPr id="4183" name="Google Shape;4183;p48"/>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8"/>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48"/>
            <p:cNvGrpSpPr/>
            <p:nvPr/>
          </p:nvGrpSpPr>
          <p:grpSpPr>
            <a:xfrm>
              <a:off x="931170" y="1306653"/>
              <a:ext cx="647179" cy="474455"/>
              <a:chOff x="931170" y="1306653"/>
              <a:chExt cx="647179" cy="474455"/>
            </a:xfrm>
          </p:grpSpPr>
          <p:sp>
            <p:nvSpPr>
              <p:cNvPr id="4186" name="Google Shape;4186;p48"/>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8"/>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8" name="Google Shape;4188;p48"/>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9" name="Google Shape;4189;p48"/>
          <p:cNvGrpSpPr/>
          <p:nvPr/>
        </p:nvGrpSpPr>
        <p:grpSpPr>
          <a:xfrm>
            <a:off x="3948605" y="971313"/>
            <a:ext cx="634656" cy="699982"/>
            <a:chOff x="5985650" y="2860025"/>
            <a:chExt cx="1396075" cy="1539775"/>
          </a:xfrm>
        </p:grpSpPr>
        <p:sp>
          <p:nvSpPr>
            <p:cNvPr id="4190" name="Google Shape;4190;p48"/>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8"/>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8"/>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8"/>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8"/>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8"/>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8"/>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8"/>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8"/>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8"/>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8"/>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8"/>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8"/>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8"/>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8"/>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8"/>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8"/>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8"/>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8"/>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8"/>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8"/>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8"/>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8"/>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8"/>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8"/>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48"/>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8"/>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8"/>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8"/>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8"/>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8"/>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8"/>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2" name="Google Shape;4222;p48"/>
          <p:cNvGrpSpPr/>
          <p:nvPr/>
        </p:nvGrpSpPr>
        <p:grpSpPr>
          <a:xfrm>
            <a:off x="4704254" y="971307"/>
            <a:ext cx="725845" cy="699975"/>
            <a:chOff x="4249973" y="1201875"/>
            <a:chExt cx="1958568" cy="1888762"/>
          </a:xfrm>
        </p:grpSpPr>
        <p:sp>
          <p:nvSpPr>
            <p:cNvPr id="4223" name="Google Shape;4223;p48"/>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4" name="Google Shape;4224;p48"/>
            <p:cNvGrpSpPr/>
            <p:nvPr/>
          </p:nvGrpSpPr>
          <p:grpSpPr>
            <a:xfrm>
              <a:off x="5853086" y="1789142"/>
              <a:ext cx="355454" cy="1048099"/>
              <a:chOff x="5576108" y="2016725"/>
              <a:chExt cx="565200" cy="1666560"/>
            </a:xfrm>
          </p:grpSpPr>
          <p:sp>
            <p:nvSpPr>
              <p:cNvPr id="4225" name="Google Shape;4225;p48"/>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26" name="Google Shape;4226;p4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7" name="Google Shape;4227;p48"/>
            <p:cNvGrpSpPr/>
            <p:nvPr/>
          </p:nvGrpSpPr>
          <p:grpSpPr>
            <a:xfrm>
              <a:off x="4869455" y="2691676"/>
              <a:ext cx="1013897" cy="398961"/>
              <a:chOff x="4012057" y="3451825"/>
              <a:chExt cx="1612175" cy="634379"/>
            </a:xfrm>
          </p:grpSpPr>
          <p:sp>
            <p:nvSpPr>
              <p:cNvPr id="4228" name="Google Shape;4228;p48"/>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29" name="Google Shape;4229;p4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0" name="Google Shape;4230;p48"/>
            <p:cNvGrpSpPr/>
            <p:nvPr/>
          </p:nvGrpSpPr>
          <p:grpSpPr>
            <a:xfrm>
              <a:off x="4276937" y="2155961"/>
              <a:ext cx="651965" cy="891358"/>
              <a:chOff x="3069908" y="2599997"/>
              <a:chExt cx="1036675" cy="1417328"/>
            </a:xfrm>
          </p:grpSpPr>
          <p:sp>
            <p:nvSpPr>
              <p:cNvPr id="4231" name="Google Shape;4231;p48"/>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32" name="Google Shape;4232;p4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3" name="Google Shape;4233;p48"/>
            <p:cNvGrpSpPr/>
            <p:nvPr/>
          </p:nvGrpSpPr>
          <p:grpSpPr>
            <a:xfrm>
              <a:off x="5054918" y="1201875"/>
              <a:ext cx="999548" cy="602711"/>
              <a:chOff x="4306958" y="1082925"/>
              <a:chExt cx="1589359" cy="958358"/>
            </a:xfrm>
          </p:grpSpPr>
          <p:sp>
            <p:nvSpPr>
              <p:cNvPr id="4234" name="Google Shape;4234;p48"/>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35" name="Google Shape;4235;p4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6" name="Google Shape;4236;p48"/>
            <p:cNvGrpSpPr/>
            <p:nvPr/>
          </p:nvGrpSpPr>
          <p:grpSpPr>
            <a:xfrm>
              <a:off x="4249973" y="1303451"/>
              <a:ext cx="799317" cy="841334"/>
              <a:chOff x="3027033" y="1244439"/>
              <a:chExt cx="1270977" cy="1337786"/>
            </a:xfrm>
          </p:grpSpPr>
          <p:sp>
            <p:nvSpPr>
              <p:cNvPr id="4237" name="Google Shape;4237;p48"/>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238" name="Google Shape;4238;p4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9" name="Google Shape;4239;p48"/>
          <p:cNvGrpSpPr/>
          <p:nvPr/>
        </p:nvGrpSpPr>
        <p:grpSpPr>
          <a:xfrm>
            <a:off x="4057119" y="1858087"/>
            <a:ext cx="750769" cy="683784"/>
            <a:chOff x="4204684" y="2104422"/>
            <a:chExt cx="699822" cy="637382"/>
          </a:xfrm>
        </p:grpSpPr>
        <p:grpSp>
          <p:nvGrpSpPr>
            <p:cNvPr id="4240" name="Google Shape;4240;p48"/>
            <p:cNvGrpSpPr/>
            <p:nvPr/>
          </p:nvGrpSpPr>
          <p:grpSpPr>
            <a:xfrm>
              <a:off x="4204684" y="2430067"/>
              <a:ext cx="342957" cy="311738"/>
              <a:chOff x="4204684" y="2430067"/>
              <a:chExt cx="342957" cy="311738"/>
            </a:xfrm>
          </p:grpSpPr>
          <p:sp>
            <p:nvSpPr>
              <p:cNvPr id="4241" name="Google Shape;4241;p4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48"/>
            <p:cNvGrpSpPr/>
            <p:nvPr/>
          </p:nvGrpSpPr>
          <p:grpSpPr>
            <a:xfrm>
              <a:off x="4561586" y="2430067"/>
              <a:ext cx="342920" cy="311738"/>
              <a:chOff x="4561586" y="2430067"/>
              <a:chExt cx="342920" cy="311738"/>
            </a:xfrm>
          </p:grpSpPr>
          <p:sp>
            <p:nvSpPr>
              <p:cNvPr id="4244" name="Google Shape;4244;p4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6" name="Google Shape;4246;p48"/>
            <p:cNvGrpSpPr/>
            <p:nvPr/>
          </p:nvGrpSpPr>
          <p:grpSpPr>
            <a:xfrm>
              <a:off x="4561586" y="2104422"/>
              <a:ext cx="342920" cy="311738"/>
              <a:chOff x="4561586" y="2104422"/>
              <a:chExt cx="342920" cy="311738"/>
            </a:xfrm>
          </p:grpSpPr>
          <p:sp>
            <p:nvSpPr>
              <p:cNvPr id="4247" name="Google Shape;4247;p4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9" name="Google Shape;4249;p48"/>
            <p:cNvGrpSpPr/>
            <p:nvPr/>
          </p:nvGrpSpPr>
          <p:grpSpPr>
            <a:xfrm>
              <a:off x="4204684" y="2104422"/>
              <a:ext cx="342957" cy="311664"/>
              <a:chOff x="4204684" y="2104422"/>
              <a:chExt cx="342957" cy="311664"/>
            </a:xfrm>
          </p:grpSpPr>
          <p:sp>
            <p:nvSpPr>
              <p:cNvPr id="4250" name="Google Shape;4250;p4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4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2" name="Google Shape;4252;p48"/>
          <p:cNvGrpSpPr/>
          <p:nvPr/>
        </p:nvGrpSpPr>
        <p:grpSpPr>
          <a:xfrm>
            <a:off x="5521552" y="971301"/>
            <a:ext cx="660591" cy="688867"/>
            <a:chOff x="5830645" y="1267368"/>
            <a:chExt cx="530340" cy="553040"/>
          </a:xfrm>
        </p:grpSpPr>
        <p:sp>
          <p:nvSpPr>
            <p:cNvPr id="4253" name="Google Shape;4253;p48"/>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4" name="Google Shape;4254;p48"/>
            <p:cNvGrpSpPr/>
            <p:nvPr/>
          </p:nvGrpSpPr>
          <p:grpSpPr>
            <a:xfrm>
              <a:off x="5830645" y="1267368"/>
              <a:ext cx="259743" cy="269909"/>
              <a:chOff x="5830645" y="1267368"/>
              <a:chExt cx="259743" cy="269909"/>
            </a:xfrm>
          </p:grpSpPr>
          <p:sp>
            <p:nvSpPr>
              <p:cNvPr id="4255" name="Google Shape;4255;p48"/>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8"/>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7" name="Google Shape;4257;p48"/>
            <p:cNvGrpSpPr/>
            <p:nvPr/>
          </p:nvGrpSpPr>
          <p:grpSpPr>
            <a:xfrm>
              <a:off x="6101293" y="1267368"/>
              <a:ext cx="259692" cy="269909"/>
              <a:chOff x="6101293" y="1267368"/>
              <a:chExt cx="259692" cy="269909"/>
            </a:xfrm>
          </p:grpSpPr>
          <p:sp>
            <p:nvSpPr>
              <p:cNvPr id="4258" name="Google Shape;4258;p48"/>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8"/>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0" name="Google Shape;4260;p48"/>
            <p:cNvGrpSpPr/>
            <p:nvPr/>
          </p:nvGrpSpPr>
          <p:grpSpPr>
            <a:xfrm>
              <a:off x="5830645" y="1550500"/>
              <a:ext cx="259692" cy="269909"/>
              <a:chOff x="5830645" y="1550500"/>
              <a:chExt cx="259692" cy="269909"/>
            </a:xfrm>
          </p:grpSpPr>
          <p:sp>
            <p:nvSpPr>
              <p:cNvPr id="4261" name="Google Shape;4261;p48"/>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8"/>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3" name="Google Shape;4263;p48"/>
            <p:cNvGrpSpPr/>
            <p:nvPr/>
          </p:nvGrpSpPr>
          <p:grpSpPr>
            <a:xfrm>
              <a:off x="6101293" y="1550500"/>
              <a:ext cx="259692" cy="269909"/>
              <a:chOff x="6101293" y="1550500"/>
              <a:chExt cx="259692" cy="269909"/>
            </a:xfrm>
          </p:grpSpPr>
          <p:sp>
            <p:nvSpPr>
              <p:cNvPr id="4264" name="Google Shape;4264;p48"/>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8"/>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6" name="Google Shape;4266;p48"/>
          <p:cNvGrpSpPr/>
          <p:nvPr/>
        </p:nvGrpSpPr>
        <p:grpSpPr>
          <a:xfrm>
            <a:off x="723705" y="1861761"/>
            <a:ext cx="697154" cy="679574"/>
            <a:chOff x="2679875" y="2361475"/>
            <a:chExt cx="780425" cy="760575"/>
          </a:xfrm>
        </p:grpSpPr>
        <p:sp>
          <p:nvSpPr>
            <p:cNvPr id="4267" name="Google Shape;4267;p48"/>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8"/>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8"/>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3" name="Google Shape;4273;p48"/>
          <p:cNvGrpSpPr/>
          <p:nvPr/>
        </p:nvGrpSpPr>
        <p:grpSpPr>
          <a:xfrm>
            <a:off x="3122864" y="971353"/>
            <a:ext cx="735829" cy="684547"/>
            <a:chOff x="3351965" y="1148808"/>
            <a:chExt cx="750770" cy="698375"/>
          </a:xfrm>
        </p:grpSpPr>
        <p:grpSp>
          <p:nvGrpSpPr>
            <p:cNvPr id="4274" name="Google Shape;4274;p48"/>
            <p:cNvGrpSpPr/>
            <p:nvPr/>
          </p:nvGrpSpPr>
          <p:grpSpPr>
            <a:xfrm>
              <a:off x="3586796" y="1148808"/>
              <a:ext cx="294857" cy="286830"/>
              <a:chOff x="3750225" y="1774000"/>
              <a:chExt cx="149575" cy="145525"/>
            </a:xfrm>
          </p:grpSpPr>
          <p:sp>
            <p:nvSpPr>
              <p:cNvPr id="4275" name="Google Shape;4275;p4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7" name="Google Shape;4277;p48"/>
            <p:cNvGrpSpPr/>
            <p:nvPr/>
          </p:nvGrpSpPr>
          <p:grpSpPr>
            <a:xfrm>
              <a:off x="3779245" y="1375768"/>
              <a:ext cx="323490" cy="286978"/>
              <a:chOff x="3847850" y="1889150"/>
              <a:chExt cx="164100" cy="145600"/>
            </a:xfrm>
          </p:grpSpPr>
          <p:sp>
            <p:nvSpPr>
              <p:cNvPr id="4278" name="Google Shape;4278;p4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0" name="Google Shape;4280;p48"/>
            <p:cNvGrpSpPr/>
            <p:nvPr/>
          </p:nvGrpSpPr>
          <p:grpSpPr>
            <a:xfrm>
              <a:off x="3351965" y="1330435"/>
              <a:ext cx="295449" cy="285401"/>
              <a:chOff x="3631100" y="1866150"/>
              <a:chExt cx="149875" cy="144800"/>
            </a:xfrm>
          </p:grpSpPr>
          <p:sp>
            <p:nvSpPr>
              <p:cNvPr id="4281" name="Google Shape;4281;p4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3" name="Google Shape;4283;p48"/>
            <p:cNvGrpSpPr/>
            <p:nvPr/>
          </p:nvGrpSpPr>
          <p:grpSpPr>
            <a:xfrm>
              <a:off x="3548208" y="1560352"/>
              <a:ext cx="294808" cy="286830"/>
              <a:chOff x="3730650" y="1982800"/>
              <a:chExt cx="149550" cy="145525"/>
            </a:xfrm>
          </p:grpSpPr>
          <p:sp>
            <p:nvSpPr>
              <p:cNvPr id="4284" name="Google Shape;4284;p4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86" name="Google Shape;4286;p48"/>
          <p:cNvGrpSpPr/>
          <p:nvPr/>
        </p:nvGrpSpPr>
        <p:grpSpPr>
          <a:xfrm>
            <a:off x="7624517" y="971307"/>
            <a:ext cx="804565" cy="677795"/>
            <a:chOff x="7636443" y="1204988"/>
            <a:chExt cx="804565" cy="677795"/>
          </a:xfrm>
        </p:grpSpPr>
        <p:grpSp>
          <p:nvGrpSpPr>
            <p:cNvPr id="4287" name="Google Shape;4287;p48"/>
            <p:cNvGrpSpPr/>
            <p:nvPr/>
          </p:nvGrpSpPr>
          <p:grpSpPr>
            <a:xfrm>
              <a:off x="7636443" y="1509705"/>
              <a:ext cx="804565" cy="373078"/>
              <a:chOff x="7636443" y="1509705"/>
              <a:chExt cx="804565" cy="373078"/>
            </a:xfrm>
          </p:grpSpPr>
          <p:sp>
            <p:nvSpPr>
              <p:cNvPr id="4288" name="Google Shape;4288;p48"/>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8"/>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0" name="Google Shape;4290;p48"/>
            <p:cNvGrpSpPr/>
            <p:nvPr/>
          </p:nvGrpSpPr>
          <p:grpSpPr>
            <a:xfrm>
              <a:off x="7636443" y="1408133"/>
              <a:ext cx="804565" cy="373078"/>
              <a:chOff x="7636443" y="1408133"/>
              <a:chExt cx="804565" cy="373078"/>
            </a:xfrm>
          </p:grpSpPr>
          <p:sp>
            <p:nvSpPr>
              <p:cNvPr id="4291" name="Google Shape;4291;p48"/>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8"/>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3" name="Google Shape;4293;p48"/>
            <p:cNvGrpSpPr/>
            <p:nvPr/>
          </p:nvGrpSpPr>
          <p:grpSpPr>
            <a:xfrm>
              <a:off x="7636443" y="1306560"/>
              <a:ext cx="804565" cy="373078"/>
              <a:chOff x="7636443" y="1306560"/>
              <a:chExt cx="804565" cy="373078"/>
            </a:xfrm>
          </p:grpSpPr>
          <p:sp>
            <p:nvSpPr>
              <p:cNvPr id="4294" name="Google Shape;4294;p48"/>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8"/>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6" name="Google Shape;4296;p48"/>
            <p:cNvGrpSpPr/>
            <p:nvPr/>
          </p:nvGrpSpPr>
          <p:grpSpPr>
            <a:xfrm>
              <a:off x="7636443" y="1204988"/>
              <a:ext cx="804565" cy="373078"/>
              <a:chOff x="7636443" y="1204988"/>
              <a:chExt cx="804565" cy="373078"/>
            </a:xfrm>
          </p:grpSpPr>
          <p:sp>
            <p:nvSpPr>
              <p:cNvPr id="4297" name="Google Shape;4297;p48"/>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8"/>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9" name="Google Shape;4299;p48"/>
          <p:cNvGrpSpPr/>
          <p:nvPr/>
        </p:nvGrpSpPr>
        <p:grpSpPr>
          <a:xfrm>
            <a:off x="4963363" y="1878721"/>
            <a:ext cx="661339" cy="661188"/>
            <a:chOff x="3990000" y="975400"/>
            <a:chExt cx="3934200" cy="3933300"/>
          </a:xfrm>
        </p:grpSpPr>
        <p:sp>
          <p:nvSpPr>
            <p:cNvPr id="4300" name="Google Shape;4300;p48"/>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8"/>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8"/>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8"/>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4" name="Google Shape;4304;p48"/>
          <p:cNvGrpSpPr/>
          <p:nvPr/>
        </p:nvGrpSpPr>
        <p:grpSpPr>
          <a:xfrm>
            <a:off x="6607011" y="1857359"/>
            <a:ext cx="868881" cy="684241"/>
            <a:chOff x="6598259" y="2078634"/>
            <a:chExt cx="868881" cy="684241"/>
          </a:xfrm>
        </p:grpSpPr>
        <p:sp>
          <p:nvSpPr>
            <p:cNvPr id="4305" name="Google Shape;4305;p48"/>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8"/>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8"/>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8"/>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8"/>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8"/>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1" name="Google Shape;4311;p48"/>
            <p:cNvGrpSpPr/>
            <p:nvPr/>
          </p:nvGrpSpPr>
          <p:grpSpPr>
            <a:xfrm>
              <a:off x="6808175" y="2078634"/>
              <a:ext cx="452229" cy="684241"/>
              <a:chOff x="6808175" y="2078634"/>
              <a:chExt cx="452229" cy="684241"/>
            </a:xfrm>
          </p:grpSpPr>
          <p:sp>
            <p:nvSpPr>
              <p:cNvPr id="4312" name="Google Shape;4312;p48"/>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8"/>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8"/>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8"/>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8"/>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8"/>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8" name="Google Shape;4318;p48"/>
              <p:cNvGrpSpPr/>
              <p:nvPr/>
            </p:nvGrpSpPr>
            <p:grpSpPr>
              <a:xfrm>
                <a:off x="6821586" y="2078634"/>
                <a:ext cx="426871" cy="684241"/>
                <a:chOff x="6821586" y="2078634"/>
                <a:chExt cx="426871" cy="684241"/>
              </a:xfrm>
            </p:grpSpPr>
            <p:grpSp>
              <p:nvGrpSpPr>
                <p:cNvPr id="4319" name="Google Shape;4319;p48"/>
                <p:cNvGrpSpPr/>
                <p:nvPr/>
              </p:nvGrpSpPr>
              <p:grpSpPr>
                <a:xfrm>
                  <a:off x="6821586" y="2078634"/>
                  <a:ext cx="426871" cy="684241"/>
                  <a:chOff x="6821586" y="2078634"/>
                  <a:chExt cx="426871" cy="684241"/>
                </a:xfrm>
              </p:grpSpPr>
              <p:sp>
                <p:nvSpPr>
                  <p:cNvPr id="4320" name="Google Shape;4320;p48"/>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8"/>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8"/>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8"/>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8"/>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8"/>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48"/>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8"/>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8"/>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8"/>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8"/>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8"/>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8"/>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8"/>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8"/>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8"/>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8"/>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8"/>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8"/>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9" name="Google Shape;4339;p48"/>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8"/>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8"/>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8"/>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8"/>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8"/>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45" name="Google Shape;4345;p48"/>
          <p:cNvGrpSpPr/>
          <p:nvPr/>
        </p:nvGrpSpPr>
        <p:grpSpPr>
          <a:xfrm>
            <a:off x="5780178" y="1862968"/>
            <a:ext cx="671358" cy="671358"/>
            <a:chOff x="6535625" y="760425"/>
            <a:chExt cx="1665900" cy="1665900"/>
          </a:xfrm>
        </p:grpSpPr>
        <p:sp>
          <p:nvSpPr>
            <p:cNvPr id="4346" name="Google Shape;4346;p48"/>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8"/>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8"/>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8"/>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0" name="Google Shape;4350;p48"/>
          <p:cNvGrpSpPr/>
          <p:nvPr/>
        </p:nvGrpSpPr>
        <p:grpSpPr>
          <a:xfrm>
            <a:off x="716994" y="3531369"/>
            <a:ext cx="1340789" cy="640830"/>
            <a:chOff x="238125" y="1151100"/>
            <a:chExt cx="7139450" cy="3412300"/>
          </a:xfrm>
        </p:grpSpPr>
        <p:sp>
          <p:nvSpPr>
            <p:cNvPr id="4351" name="Google Shape;4351;p48"/>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8"/>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8"/>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8"/>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8"/>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8"/>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8"/>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8"/>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8"/>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8"/>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8"/>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8"/>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3" name="Google Shape;4363;p48"/>
          <p:cNvGrpSpPr/>
          <p:nvPr/>
        </p:nvGrpSpPr>
        <p:grpSpPr>
          <a:xfrm>
            <a:off x="5584217" y="2734650"/>
            <a:ext cx="985357" cy="585764"/>
            <a:chOff x="5145061" y="2881789"/>
            <a:chExt cx="1107641" cy="658458"/>
          </a:xfrm>
        </p:grpSpPr>
        <p:grpSp>
          <p:nvGrpSpPr>
            <p:cNvPr id="4364" name="Google Shape;4364;p48"/>
            <p:cNvGrpSpPr/>
            <p:nvPr/>
          </p:nvGrpSpPr>
          <p:grpSpPr>
            <a:xfrm>
              <a:off x="5722989" y="3244587"/>
              <a:ext cx="529713" cy="295659"/>
              <a:chOff x="5722989" y="3244587"/>
              <a:chExt cx="529713" cy="295659"/>
            </a:xfrm>
          </p:grpSpPr>
          <p:sp>
            <p:nvSpPr>
              <p:cNvPr id="4365" name="Google Shape;4365;p48"/>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66" name="Google Shape;4366;p48"/>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367" name="Google Shape;4367;p48"/>
            <p:cNvGrpSpPr/>
            <p:nvPr/>
          </p:nvGrpSpPr>
          <p:grpSpPr>
            <a:xfrm>
              <a:off x="5145061" y="3244587"/>
              <a:ext cx="536807" cy="295659"/>
              <a:chOff x="5145061" y="3244587"/>
              <a:chExt cx="536807" cy="295659"/>
            </a:xfrm>
          </p:grpSpPr>
          <p:sp>
            <p:nvSpPr>
              <p:cNvPr id="4368" name="Google Shape;4368;p48"/>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69" name="Google Shape;4369;p48"/>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370" name="Google Shape;4370;p48"/>
            <p:cNvGrpSpPr/>
            <p:nvPr/>
          </p:nvGrpSpPr>
          <p:grpSpPr>
            <a:xfrm>
              <a:off x="5341327" y="2898245"/>
              <a:ext cx="532309" cy="614891"/>
              <a:chOff x="5341327" y="2898245"/>
              <a:chExt cx="532309" cy="614891"/>
            </a:xfrm>
          </p:grpSpPr>
          <p:sp>
            <p:nvSpPr>
              <p:cNvPr id="4371" name="Google Shape;4371;p48"/>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72" name="Google Shape;4372;p48"/>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373" name="Google Shape;4373;p48"/>
            <p:cNvGrpSpPr/>
            <p:nvPr/>
          </p:nvGrpSpPr>
          <p:grpSpPr>
            <a:xfrm>
              <a:off x="5532290" y="2881789"/>
              <a:ext cx="620516" cy="305456"/>
              <a:chOff x="5532290" y="2881789"/>
              <a:chExt cx="620516" cy="305456"/>
            </a:xfrm>
          </p:grpSpPr>
          <p:sp>
            <p:nvSpPr>
              <p:cNvPr id="4374" name="Google Shape;4374;p48"/>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375" name="Google Shape;4375;p48"/>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376" name="Google Shape;4376;p48"/>
          <p:cNvGrpSpPr/>
          <p:nvPr/>
        </p:nvGrpSpPr>
        <p:grpSpPr>
          <a:xfrm>
            <a:off x="8163140" y="3526708"/>
            <a:ext cx="269068" cy="645491"/>
            <a:chOff x="7026852" y="3311869"/>
            <a:chExt cx="434331" cy="1041954"/>
          </a:xfrm>
        </p:grpSpPr>
        <p:sp>
          <p:nvSpPr>
            <p:cNvPr id="4377" name="Google Shape;4377;p48"/>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8"/>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8"/>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0" name="Google Shape;4380;p48"/>
          <p:cNvGrpSpPr/>
          <p:nvPr/>
        </p:nvGrpSpPr>
        <p:grpSpPr>
          <a:xfrm>
            <a:off x="6179721" y="3565945"/>
            <a:ext cx="293882" cy="293836"/>
            <a:chOff x="4873519" y="3311869"/>
            <a:chExt cx="499374" cy="499296"/>
          </a:xfrm>
        </p:grpSpPr>
        <p:sp>
          <p:nvSpPr>
            <p:cNvPr id="4381" name="Google Shape;4381;p48"/>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48"/>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3" name="Google Shape;4383;p48"/>
          <p:cNvGrpSpPr/>
          <p:nvPr/>
        </p:nvGrpSpPr>
        <p:grpSpPr>
          <a:xfrm>
            <a:off x="6179721" y="3878317"/>
            <a:ext cx="293882" cy="293882"/>
            <a:chOff x="4873519" y="3875839"/>
            <a:chExt cx="499374" cy="499374"/>
          </a:xfrm>
        </p:grpSpPr>
        <p:sp>
          <p:nvSpPr>
            <p:cNvPr id="4384" name="Google Shape;4384;p48"/>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8"/>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6" name="Google Shape;4386;p48"/>
          <p:cNvGrpSpPr/>
          <p:nvPr/>
        </p:nvGrpSpPr>
        <p:grpSpPr>
          <a:xfrm>
            <a:off x="2410248" y="1850269"/>
            <a:ext cx="698104" cy="698208"/>
            <a:chOff x="2565073" y="2075876"/>
            <a:chExt cx="672482" cy="672518"/>
          </a:xfrm>
        </p:grpSpPr>
        <p:sp>
          <p:nvSpPr>
            <p:cNvPr id="4387" name="Google Shape;4387;p48"/>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8"/>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8"/>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8"/>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8"/>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8"/>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3" name="Google Shape;4393;p48"/>
          <p:cNvGrpSpPr/>
          <p:nvPr/>
        </p:nvGrpSpPr>
        <p:grpSpPr>
          <a:xfrm>
            <a:off x="5633660" y="3534870"/>
            <a:ext cx="438354" cy="637329"/>
            <a:chOff x="1697726" y="3244179"/>
            <a:chExt cx="788124" cy="1146069"/>
          </a:xfrm>
        </p:grpSpPr>
        <p:sp>
          <p:nvSpPr>
            <p:cNvPr id="4394" name="Google Shape;4394;p4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6" name="Google Shape;4396;p48"/>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7" name="Google Shape;4397;p48"/>
          <p:cNvGrpSpPr/>
          <p:nvPr/>
        </p:nvGrpSpPr>
        <p:grpSpPr>
          <a:xfrm>
            <a:off x="7634874" y="1863232"/>
            <a:ext cx="799565" cy="670282"/>
            <a:chOff x="7617850" y="2063282"/>
            <a:chExt cx="799565" cy="670282"/>
          </a:xfrm>
        </p:grpSpPr>
        <p:cxnSp>
          <p:nvCxnSpPr>
            <p:cNvPr id="4398" name="Google Shape;4398;p48"/>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399" name="Google Shape;4399;p48"/>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00" name="Google Shape;4400;p48"/>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01" name="Google Shape;4401;p48"/>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402" name="Google Shape;4402;p48"/>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403" name="Google Shape;4403;p48"/>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404" name="Google Shape;4404;p48"/>
            <p:cNvGrpSpPr/>
            <p:nvPr/>
          </p:nvGrpSpPr>
          <p:grpSpPr>
            <a:xfrm>
              <a:off x="7734309" y="2063282"/>
              <a:ext cx="570957" cy="620095"/>
              <a:chOff x="7734309" y="2063282"/>
              <a:chExt cx="570957" cy="620095"/>
            </a:xfrm>
          </p:grpSpPr>
          <p:grpSp>
            <p:nvGrpSpPr>
              <p:cNvPr id="4405" name="Google Shape;4405;p48"/>
              <p:cNvGrpSpPr/>
              <p:nvPr/>
            </p:nvGrpSpPr>
            <p:grpSpPr>
              <a:xfrm>
                <a:off x="8031573" y="2063282"/>
                <a:ext cx="273693" cy="620095"/>
                <a:chOff x="8031573" y="2063282"/>
                <a:chExt cx="273693" cy="620095"/>
              </a:xfrm>
            </p:grpSpPr>
            <p:sp>
              <p:nvSpPr>
                <p:cNvPr id="4406" name="Google Shape;4406;p4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0" name="Google Shape;4410;p48"/>
              <p:cNvGrpSpPr/>
              <p:nvPr/>
            </p:nvGrpSpPr>
            <p:grpSpPr>
              <a:xfrm flipH="1">
                <a:off x="7734309" y="2063282"/>
                <a:ext cx="273693" cy="620095"/>
                <a:chOff x="8031573" y="2063282"/>
                <a:chExt cx="273693" cy="620095"/>
              </a:xfrm>
            </p:grpSpPr>
            <p:sp>
              <p:nvSpPr>
                <p:cNvPr id="4411" name="Google Shape;4411;p4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4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4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415" name="Google Shape;4415;p48"/>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48"/>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7" name="Google Shape;4417;p48"/>
          <p:cNvGrpSpPr/>
          <p:nvPr/>
        </p:nvGrpSpPr>
        <p:grpSpPr>
          <a:xfrm>
            <a:off x="7821480" y="2716716"/>
            <a:ext cx="602567" cy="601884"/>
            <a:chOff x="1186975" y="238125"/>
            <a:chExt cx="5244275" cy="5238325"/>
          </a:xfrm>
        </p:grpSpPr>
        <p:sp>
          <p:nvSpPr>
            <p:cNvPr id="4418" name="Google Shape;4418;p4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48"/>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8"/>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48"/>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2" name="Google Shape;4422;p48"/>
          <p:cNvGrpSpPr/>
          <p:nvPr/>
        </p:nvGrpSpPr>
        <p:grpSpPr>
          <a:xfrm>
            <a:off x="3264218" y="1856199"/>
            <a:ext cx="651848" cy="687338"/>
            <a:chOff x="3400515" y="2056248"/>
            <a:chExt cx="698134" cy="735987"/>
          </a:xfrm>
        </p:grpSpPr>
        <p:grpSp>
          <p:nvGrpSpPr>
            <p:cNvPr id="4423" name="Google Shape;4423;p48"/>
            <p:cNvGrpSpPr/>
            <p:nvPr/>
          </p:nvGrpSpPr>
          <p:grpSpPr>
            <a:xfrm>
              <a:off x="3400515" y="2283913"/>
              <a:ext cx="312919" cy="219900"/>
              <a:chOff x="3400515" y="2283913"/>
              <a:chExt cx="312919" cy="219900"/>
            </a:xfrm>
          </p:grpSpPr>
          <p:sp>
            <p:nvSpPr>
              <p:cNvPr id="4424" name="Google Shape;4424;p48"/>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25" name="Google Shape;4425;p48"/>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426" name="Google Shape;4426;p48"/>
            <p:cNvGrpSpPr/>
            <p:nvPr/>
          </p:nvGrpSpPr>
          <p:grpSpPr>
            <a:xfrm>
              <a:off x="3547823" y="2461089"/>
              <a:ext cx="219900" cy="331146"/>
              <a:chOff x="3547823" y="2461089"/>
              <a:chExt cx="219900" cy="331146"/>
            </a:xfrm>
          </p:grpSpPr>
          <p:sp>
            <p:nvSpPr>
              <p:cNvPr id="4427" name="Google Shape;4427;p48"/>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28" name="Google Shape;4428;p48"/>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429" name="Google Shape;4429;p48"/>
            <p:cNvGrpSpPr/>
            <p:nvPr/>
          </p:nvGrpSpPr>
          <p:grpSpPr>
            <a:xfrm>
              <a:off x="3734138" y="2461089"/>
              <a:ext cx="219900" cy="331146"/>
              <a:chOff x="3734138" y="2461089"/>
              <a:chExt cx="219900" cy="331146"/>
            </a:xfrm>
          </p:grpSpPr>
          <p:sp>
            <p:nvSpPr>
              <p:cNvPr id="4430" name="Google Shape;4430;p48"/>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31" name="Google Shape;4431;p48"/>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432" name="Google Shape;4432;p48"/>
            <p:cNvGrpSpPr/>
            <p:nvPr/>
          </p:nvGrpSpPr>
          <p:grpSpPr>
            <a:xfrm>
              <a:off x="3787560" y="2281742"/>
              <a:ext cx="311089" cy="219900"/>
              <a:chOff x="3787560" y="2281742"/>
              <a:chExt cx="311089" cy="219900"/>
            </a:xfrm>
          </p:grpSpPr>
          <p:sp>
            <p:nvSpPr>
              <p:cNvPr id="4433" name="Google Shape;4433;p48"/>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434" name="Google Shape;4434;p48"/>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435" name="Google Shape;4435;p48"/>
            <p:cNvGrpSpPr/>
            <p:nvPr/>
          </p:nvGrpSpPr>
          <p:grpSpPr>
            <a:xfrm>
              <a:off x="3637290" y="2056248"/>
              <a:ext cx="219900" cy="330736"/>
              <a:chOff x="3637290" y="2056248"/>
              <a:chExt cx="219900" cy="330736"/>
            </a:xfrm>
          </p:grpSpPr>
          <p:sp>
            <p:nvSpPr>
              <p:cNvPr id="4436" name="Google Shape;4436;p48"/>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437" name="Google Shape;4437;p48"/>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438" name="Google Shape;4438;p48"/>
          <p:cNvGrpSpPr/>
          <p:nvPr/>
        </p:nvGrpSpPr>
        <p:grpSpPr>
          <a:xfrm>
            <a:off x="2555923" y="2726206"/>
            <a:ext cx="1268144" cy="592394"/>
            <a:chOff x="238125" y="1188750"/>
            <a:chExt cx="7140450" cy="3335550"/>
          </a:xfrm>
        </p:grpSpPr>
        <p:sp>
          <p:nvSpPr>
            <p:cNvPr id="4439" name="Google Shape;4439;p4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4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4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4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48"/>
          <p:cNvGrpSpPr/>
          <p:nvPr/>
        </p:nvGrpSpPr>
        <p:grpSpPr>
          <a:xfrm>
            <a:off x="6663824" y="2728360"/>
            <a:ext cx="1053944" cy="590147"/>
            <a:chOff x="238125" y="1335475"/>
            <a:chExt cx="5418735" cy="3034175"/>
          </a:xfrm>
        </p:grpSpPr>
        <p:sp>
          <p:nvSpPr>
            <p:cNvPr id="4445" name="Google Shape;4445;p4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4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48"/>
          <p:cNvGrpSpPr/>
          <p:nvPr/>
        </p:nvGrpSpPr>
        <p:grpSpPr>
          <a:xfrm>
            <a:off x="4094633" y="3533260"/>
            <a:ext cx="1268207" cy="638939"/>
            <a:chOff x="3967651" y="3645904"/>
            <a:chExt cx="1479304" cy="745292"/>
          </a:xfrm>
        </p:grpSpPr>
        <p:grpSp>
          <p:nvGrpSpPr>
            <p:cNvPr id="4449" name="Google Shape;4449;p48"/>
            <p:cNvGrpSpPr/>
            <p:nvPr/>
          </p:nvGrpSpPr>
          <p:grpSpPr>
            <a:xfrm>
              <a:off x="3967651" y="4009026"/>
              <a:ext cx="1479304" cy="382170"/>
              <a:chOff x="3967651" y="4009026"/>
              <a:chExt cx="1479304" cy="382170"/>
            </a:xfrm>
          </p:grpSpPr>
          <p:grpSp>
            <p:nvGrpSpPr>
              <p:cNvPr id="4450" name="Google Shape;4450;p48"/>
              <p:cNvGrpSpPr/>
              <p:nvPr/>
            </p:nvGrpSpPr>
            <p:grpSpPr>
              <a:xfrm>
                <a:off x="4892216" y="4195630"/>
                <a:ext cx="554739" cy="195566"/>
                <a:chOff x="3604375" y="4892160"/>
                <a:chExt cx="1651500" cy="582215"/>
              </a:xfrm>
            </p:grpSpPr>
            <p:sp>
              <p:nvSpPr>
                <p:cNvPr id="4451" name="Google Shape;4451;p48"/>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48"/>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3" name="Google Shape;4453;p48"/>
              <p:cNvGrpSpPr/>
              <p:nvPr/>
            </p:nvGrpSpPr>
            <p:grpSpPr>
              <a:xfrm>
                <a:off x="3967651" y="4146303"/>
                <a:ext cx="579402" cy="244893"/>
                <a:chOff x="851875" y="4745310"/>
                <a:chExt cx="1724925" cy="729065"/>
              </a:xfrm>
            </p:grpSpPr>
            <p:sp>
              <p:nvSpPr>
                <p:cNvPr id="4454" name="Google Shape;4454;p48"/>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48"/>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6" name="Google Shape;4456;p48"/>
              <p:cNvGrpSpPr/>
              <p:nvPr/>
            </p:nvGrpSpPr>
            <p:grpSpPr>
              <a:xfrm>
                <a:off x="4460753" y="4009026"/>
                <a:ext cx="493110" cy="382170"/>
                <a:chOff x="2319875" y="4336625"/>
                <a:chExt cx="1468025" cy="1137750"/>
              </a:xfrm>
            </p:grpSpPr>
            <p:sp>
              <p:nvSpPr>
                <p:cNvPr id="4457" name="Google Shape;4457;p48"/>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48"/>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9" name="Google Shape;4459;p48"/>
            <p:cNvGrpSpPr/>
            <p:nvPr/>
          </p:nvGrpSpPr>
          <p:grpSpPr>
            <a:xfrm>
              <a:off x="4479443" y="3645904"/>
              <a:ext cx="455965" cy="388789"/>
              <a:chOff x="2957425" y="238100"/>
              <a:chExt cx="1910200" cy="1628775"/>
            </a:xfrm>
          </p:grpSpPr>
          <p:sp>
            <p:nvSpPr>
              <p:cNvPr id="4460" name="Google Shape;4460;p48"/>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48"/>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48"/>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48"/>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48"/>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48"/>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48"/>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48"/>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48"/>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48"/>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70" name="Google Shape;4470;p48"/>
          <p:cNvGrpSpPr/>
          <p:nvPr/>
        </p:nvGrpSpPr>
        <p:grpSpPr>
          <a:xfrm>
            <a:off x="2480746" y="3534460"/>
            <a:ext cx="1243128" cy="637739"/>
            <a:chOff x="2496310" y="3693351"/>
            <a:chExt cx="1342906" cy="688926"/>
          </a:xfrm>
        </p:grpSpPr>
        <p:grpSp>
          <p:nvGrpSpPr>
            <p:cNvPr id="4471" name="Google Shape;4471;p48"/>
            <p:cNvGrpSpPr/>
            <p:nvPr/>
          </p:nvGrpSpPr>
          <p:grpSpPr>
            <a:xfrm>
              <a:off x="2496310" y="3693351"/>
              <a:ext cx="1342906" cy="688875"/>
              <a:chOff x="2496310" y="3693351"/>
              <a:chExt cx="1342906" cy="688875"/>
            </a:xfrm>
          </p:grpSpPr>
          <p:sp>
            <p:nvSpPr>
              <p:cNvPr id="4472" name="Google Shape;4472;p48"/>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48"/>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48"/>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48"/>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48"/>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48"/>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78" name="Google Shape;4478;p48"/>
              <p:cNvCxnSpPr>
                <a:stCxn id="4476"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479" name="Google Shape;4479;p48"/>
              <p:cNvCxnSpPr>
                <a:stCxn id="4473"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480" name="Google Shape;4480;p48"/>
              <p:cNvCxnSpPr>
                <a:stCxn id="4474"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481" name="Google Shape;4481;p48"/>
              <p:cNvCxnSpPr>
                <a:stCxn id="4477"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482" name="Google Shape;4482;p48"/>
              <p:cNvCxnSpPr>
                <a:stCxn id="4475"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483" name="Google Shape;4483;p48"/>
            <p:cNvGrpSpPr/>
            <p:nvPr/>
          </p:nvGrpSpPr>
          <p:grpSpPr>
            <a:xfrm>
              <a:off x="2675275" y="3930557"/>
              <a:ext cx="1003306" cy="451719"/>
              <a:chOff x="2675275" y="4174282"/>
              <a:chExt cx="1003306" cy="451719"/>
            </a:xfrm>
          </p:grpSpPr>
          <p:sp>
            <p:nvSpPr>
              <p:cNvPr id="4484" name="Google Shape;4484;p48"/>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8"/>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8"/>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7" name="Google Shape;4487;p48"/>
          <p:cNvGrpSpPr/>
          <p:nvPr/>
        </p:nvGrpSpPr>
        <p:grpSpPr>
          <a:xfrm>
            <a:off x="1654417" y="971307"/>
            <a:ext cx="574511" cy="874709"/>
            <a:chOff x="1715404" y="1112080"/>
            <a:chExt cx="642270" cy="977984"/>
          </a:xfrm>
        </p:grpSpPr>
        <p:grpSp>
          <p:nvGrpSpPr>
            <p:cNvPr id="4488" name="Google Shape;4488;p48"/>
            <p:cNvGrpSpPr/>
            <p:nvPr/>
          </p:nvGrpSpPr>
          <p:grpSpPr>
            <a:xfrm>
              <a:off x="1715404" y="1112080"/>
              <a:ext cx="642270" cy="977984"/>
              <a:chOff x="1715404" y="1112080"/>
              <a:chExt cx="642270" cy="977984"/>
            </a:xfrm>
          </p:grpSpPr>
          <p:sp>
            <p:nvSpPr>
              <p:cNvPr id="4489" name="Google Shape;4489;p48"/>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48"/>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1" name="Google Shape;4491;p48"/>
            <p:cNvGrpSpPr/>
            <p:nvPr/>
          </p:nvGrpSpPr>
          <p:grpSpPr>
            <a:xfrm>
              <a:off x="1768927" y="1165603"/>
              <a:ext cx="535225" cy="851367"/>
              <a:chOff x="1768927" y="1165603"/>
              <a:chExt cx="535225" cy="851367"/>
            </a:xfrm>
          </p:grpSpPr>
          <p:sp>
            <p:nvSpPr>
              <p:cNvPr id="4492" name="Google Shape;4492;p48"/>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48"/>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4" name="Google Shape;4494;p48"/>
            <p:cNvGrpSpPr/>
            <p:nvPr/>
          </p:nvGrpSpPr>
          <p:grpSpPr>
            <a:xfrm>
              <a:off x="1822449" y="1219125"/>
              <a:ext cx="428180" cy="718859"/>
              <a:chOff x="1822449" y="1219125"/>
              <a:chExt cx="428180" cy="718859"/>
            </a:xfrm>
          </p:grpSpPr>
          <p:sp>
            <p:nvSpPr>
              <p:cNvPr id="4495" name="Google Shape;4495;p48"/>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48"/>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7" name="Google Shape;4497;p48"/>
            <p:cNvGrpSpPr/>
            <p:nvPr/>
          </p:nvGrpSpPr>
          <p:grpSpPr>
            <a:xfrm>
              <a:off x="1875972" y="1272648"/>
              <a:ext cx="321135" cy="586939"/>
              <a:chOff x="1875972" y="1272648"/>
              <a:chExt cx="321135" cy="586939"/>
            </a:xfrm>
          </p:grpSpPr>
          <p:sp>
            <p:nvSpPr>
              <p:cNvPr id="4498" name="Google Shape;4498;p48"/>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48"/>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00" name="Google Shape;4500;p48"/>
          <p:cNvGrpSpPr/>
          <p:nvPr/>
        </p:nvGrpSpPr>
        <p:grpSpPr>
          <a:xfrm>
            <a:off x="7761578" y="3528028"/>
            <a:ext cx="293855" cy="644170"/>
            <a:chOff x="241025" y="3151575"/>
            <a:chExt cx="293855" cy="644170"/>
          </a:xfrm>
        </p:grpSpPr>
        <p:sp>
          <p:nvSpPr>
            <p:cNvPr id="4501" name="Google Shape;4501;p48"/>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48"/>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3" name="Google Shape;4503;p48"/>
          <p:cNvGrpSpPr/>
          <p:nvPr/>
        </p:nvGrpSpPr>
        <p:grpSpPr>
          <a:xfrm>
            <a:off x="709562" y="2728028"/>
            <a:ext cx="1779649" cy="591620"/>
            <a:chOff x="246070" y="1983375"/>
            <a:chExt cx="1855347" cy="616849"/>
          </a:xfrm>
        </p:grpSpPr>
        <p:sp>
          <p:nvSpPr>
            <p:cNvPr id="4504" name="Google Shape;4504;p48"/>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48"/>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48"/>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48"/>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48"/>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48"/>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48"/>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48"/>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48"/>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48"/>
          <p:cNvGrpSpPr/>
          <p:nvPr/>
        </p:nvGrpSpPr>
        <p:grpSpPr>
          <a:xfrm>
            <a:off x="2320428" y="971307"/>
            <a:ext cx="711055" cy="745993"/>
            <a:chOff x="2496269" y="1171698"/>
            <a:chExt cx="761953" cy="799392"/>
          </a:xfrm>
        </p:grpSpPr>
        <p:grpSp>
          <p:nvGrpSpPr>
            <p:cNvPr id="4514" name="Google Shape;4514;p48"/>
            <p:cNvGrpSpPr/>
            <p:nvPr/>
          </p:nvGrpSpPr>
          <p:grpSpPr>
            <a:xfrm>
              <a:off x="2496269" y="1171698"/>
              <a:ext cx="761953" cy="723022"/>
              <a:chOff x="2496269" y="1171698"/>
              <a:chExt cx="761953" cy="723022"/>
            </a:xfrm>
          </p:grpSpPr>
          <p:sp>
            <p:nvSpPr>
              <p:cNvPr id="4515" name="Google Shape;4515;p48"/>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48"/>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7" name="Google Shape;4517;p48"/>
              <p:cNvGrpSpPr/>
              <p:nvPr/>
            </p:nvGrpSpPr>
            <p:grpSpPr>
              <a:xfrm>
                <a:off x="2496269" y="1171698"/>
                <a:ext cx="761953" cy="723022"/>
                <a:chOff x="2496269" y="1120652"/>
                <a:chExt cx="761953" cy="723022"/>
              </a:xfrm>
            </p:grpSpPr>
            <p:grpSp>
              <p:nvGrpSpPr>
                <p:cNvPr id="4518" name="Google Shape;4518;p48"/>
                <p:cNvGrpSpPr/>
                <p:nvPr/>
              </p:nvGrpSpPr>
              <p:grpSpPr>
                <a:xfrm>
                  <a:off x="2496269" y="1120652"/>
                  <a:ext cx="761953" cy="723022"/>
                  <a:chOff x="2496269" y="1120652"/>
                  <a:chExt cx="761953" cy="723022"/>
                </a:xfrm>
              </p:grpSpPr>
              <p:grpSp>
                <p:nvGrpSpPr>
                  <p:cNvPr id="4519" name="Google Shape;4519;p48"/>
                  <p:cNvGrpSpPr/>
                  <p:nvPr/>
                </p:nvGrpSpPr>
                <p:grpSpPr>
                  <a:xfrm>
                    <a:off x="2496269" y="1304589"/>
                    <a:ext cx="407089" cy="305057"/>
                    <a:chOff x="2496269" y="1304589"/>
                    <a:chExt cx="407089" cy="305057"/>
                  </a:xfrm>
                </p:grpSpPr>
                <p:sp>
                  <p:nvSpPr>
                    <p:cNvPr id="4520" name="Google Shape;4520;p48"/>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48"/>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2" name="Google Shape;4522;p48"/>
                  <p:cNvGrpSpPr/>
                  <p:nvPr/>
                </p:nvGrpSpPr>
                <p:grpSpPr>
                  <a:xfrm>
                    <a:off x="2586468" y="1493376"/>
                    <a:ext cx="358850" cy="349656"/>
                    <a:chOff x="2586468" y="1493376"/>
                    <a:chExt cx="358850" cy="349656"/>
                  </a:xfrm>
                </p:grpSpPr>
                <p:sp>
                  <p:nvSpPr>
                    <p:cNvPr id="4523" name="Google Shape;4523;p48"/>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48"/>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5" name="Google Shape;4525;p48"/>
                  <p:cNvGrpSpPr/>
                  <p:nvPr/>
                </p:nvGrpSpPr>
                <p:grpSpPr>
                  <a:xfrm>
                    <a:off x="2807939" y="1494024"/>
                    <a:ext cx="358857" cy="349650"/>
                    <a:chOff x="2807939" y="1494024"/>
                    <a:chExt cx="358857" cy="349650"/>
                  </a:xfrm>
                </p:grpSpPr>
                <p:sp>
                  <p:nvSpPr>
                    <p:cNvPr id="4526" name="Google Shape;4526;p48"/>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48"/>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8" name="Google Shape;4528;p48"/>
                  <p:cNvGrpSpPr/>
                  <p:nvPr/>
                </p:nvGrpSpPr>
                <p:grpSpPr>
                  <a:xfrm>
                    <a:off x="2851133" y="1305635"/>
                    <a:ext cx="407089" cy="305057"/>
                    <a:chOff x="2851133" y="1305635"/>
                    <a:chExt cx="407089" cy="305057"/>
                  </a:xfrm>
                </p:grpSpPr>
                <p:sp>
                  <p:nvSpPr>
                    <p:cNvPr id="4529" name="Google Shape;4529;p48"/>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48"/>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1" name="Google Shape;4531;p48"/>
                  <p:cNvGrpSpPr/>
                  <p:nvPr/>
                </p:nvGrpSpPr>
                <p:grpSpPr>
                  <a:xfrm>
                    <a:off x="2727495" y="1120652"/>
                    <a:ext cx="300271" cy="396358"/>
                    <a:chOff x="2727495" y="1120652"/>
                    <a:chExt cx="300271" cy="396358"/>
                  </a:xfrm>
                </p:grpSpPr>
                <p:sp>
                  <p:nvSpPr>
                    <p:cNvPr id="4532" name="Google Shape;4532;p48"/>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8"/>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4" name="Google Shape;4534;p48"/>
                <p:cNvGrpSpPr/>
                <p:nvPr/>
              </p:nvGrpSpPr>
              <p:grpSpPr>
                <a:xfrm>
                  <a:off x="2722305" y="1350460"/>
                  <a:ext cx="308357" cy="308344"/>
                  <a:chOff x="2722305" y="1350460"/>
                  <a:chExt cx="308357" cy="308344"/>
                </a:xfrm>
              </p:grpSpPr>
              <p:sp>
                <p:nvSpPr>
                  <p:cNvPr id="4535" name="Google Shape;4535;p48"/>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6" name="Google Shape;4536;p48"/>
                  <p:cNvGrpSpPr/>
                  <p:nvPr/>
                </p:nvGrpSpPr>
                <p:grpSpPr>
                  <a:xfrm>
                    <a:off x="2725064" y="1364529"/>
                    <a:ext cx="297954" cy="280182"/>
                    <a:chOff x="2725064" y="1364529"/>
                    <a:chExt cx="297954" cy="280182"/>
                  </a:xfrm>
                </p:grpSpPr>
                <p:sp>
                  <p:nvSpPr>
                    <p:cNvPr id="4537" name="Google Shape;4537;p48"/>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48"/>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48"/>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8"/>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48"/>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542" name="Google Shape;4542;p48"/>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48"/>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48"/>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48"/>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48"/>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7" name="Google Shape;4547;p48"/>
          <p:cNvGrpSpPr/>
          <p:nvPr/>
        </p:nvGrpSpPr>
        <p:grpSpPr>
          <a:xfrm>
            <a:off x="3909129" y="2727412"/>
            <a:ext cx="1569144" cy="591015"/>
            <a:chOff x="3820100" y="3023049"/>
            <a:chExt cx="1303926" cy="491162"/>
          </a:xfrm>
        </p:grpSpPr>
        <p:grpSp>
          <p:nvGrpSpPr>
            <p:cNvPr id="4548" name="Google Shape;4548;p48"/>
            <p:cNvGrpSpPr/>
            <p:nvPr/>
          </p:nvGrpSpPr>
          <p:grpSpPr>
            <a:xfrm>
              <a:off x="3820100" y="3023072"/>
              <a:ext cx="1303926" cy="491139"/>
              <a:chOff x="3820100" y="3023072"/>
              <a:chExt cx="1303926" cy="491139"/>
            </a:xfrm>
          </p:grpSpPr>
          <p:sp>
            <p:nvSpPr>
              <p:cNvPr id="4549" name="Google Shape;4549;p48"/>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48"/>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1" name="Google Shape;4551;p48"/>
            <p:cNvGrpSpPr/>
            <p:nvPr/>
          </p:nvGrpSpPr>
          <p:grpSpPr>
            <a:xfrm>
              <a:off x="4132439" y="3023645"/>
              <a:ext cx="393633" cy="177096"/>
              <a:chOff x="4132439" y="3023645"/>
              <a:chExt cx="393633" cy="177096"/>
            </a:xfrm>
          </p:grpSpPr>
          <p:sp>
            <p:nvSpPr>
              <p:cNvPr id="4552" name="Google Shape;4552;p48"/>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8"/>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4" name="Google Shape;4554;p48"/>
            <p:cNvGrpSpPr/>
            <p:nvPr/>
          </p:nvGrpSpPr>
          <p:grpSpPr>
            <a:xfrm>
              <a:off x="3921811" y="3023049"/>
              <a:ext cx="1002397" cy="388943"/>
              <a:chOff x="3921811" y="3023049"/>
              <a:chExt cx="1002397" cy="388943"/>
            </a:xfrm>
          </p:grpSpPr>
          <p:sp>
            <p:nvSpPr>
              <p:cNvPr id="4555" name="Google Shape;4555;p48"/>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8"/>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7" name="Google Shape;4557;p48"/>
            <p:cNvGrpSpPr/>
            <p:nvPr/>
          </p:nvGrpSpPr>
          <p:grpSpPr>
            <a:xfrm>
              <a:off x="4023645" y="3023049"/>
              <a:ext cx="683032" cy="286722"/>
              <a:chOff x="4023645" y="3023049"/>
              <a:chExt cx="683032" cy="286722"/>
            </a:xfrm>
          </p:grpSpPr>
          <p:sp>
            <p:nvSpPr>
              <p:cNvPr id="4558" name="Google Shape;4558;p48"/>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48"/>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0" name="Google Shape;4560;p48"/>
          <p:cNvGrpSpPr/>
          <p:nvPr/>
        </p:nvGrpSpPr>
        <p:grpSpPr>
          <a:xfrm>
            <a:off x="1541251" y="1854258"/>
            <a:ext cx="713522" cy="688025"/>
            <a:chOff x="1706078" y="2092648"/>
            <a:chExt cx="660913" cy="637296"/>
          </a:xfrm>
        </p:grpSpPr>
        <p:sp>
          <p:nvSpPr>
            <p:cNvPr id="4561" name="Google Shape;4561;p48"/>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2" name="Google Shape;4562;p48"/>
            <p:cNvGrpSpPr/>
            <p:nvPr/>
          </p:nvGrpSpPr>
          <p:grpSpPr>
            <a:xfrm>
              <a:off x="1706078" y="2092648"/>
              <a:ext cx="660913" cy="575241"/>
              <a:chOff x="1706078" y="2092648"/>
              <a:chExt cx="660913" cy="575241"/>
            </a:xfrm>
          </p:grpSpPr>
          <p:sp>
            <p:nvSpPr>
              <p:cNvPr id="4563" name="Google Shape;4563;p48"/>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8"/>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8"/>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6" name="Google Shape;4566;p48"/>
          <p:cNvGrpSpPr/>
          <p:nvPr/>
        </p:nvGrpSpPr>
        <p:grpSpPr>
          <a:xfrm>
            <a:off x="6303109" y="971806"/>
            <a:ext cx="1317459" cy="684168"/>
            <a:chOff x="238125" y="999450"/>
            <a:chExt cx="7140700" cy="3708225"/>
          </a:xfrm>
        </p:grpSpPr>
        <p:sp>
          <p:nvSpPr>
            <p:cNvPr id="4567" name="Google Shape;4567;p4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4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48"/>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4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4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579"/>
        <p:cNvGrpSpPr/>
        <p:nvPr/>
      </p:nvGrpSpPr>
      <p:grpSpPr>
        <a:xfrm>
          <a:off x="0" y="0"/>
          <a:ext cx="0" cy="0"/>
          <a:chOff x="0" y="0"/>
          <a:chExt cx="0" cy="0"/>
        </a:xfrm>
      </p:grpSpPr>
      <p:grpSp>
        <p:nvGrpSpPr>
          <p:cNvPr id="4580" name="Google Shape;4580;p49"/>
          <p:cNvGrpSpPr/>
          <p:nvPr/>
        </p:nvGrpSpPr>
        <p:grpSpPr>
          <a:xfrm>
            <a:off x="717027" y="967622"/>
            <a:ext cx="1636117" cy="1526144"/>
            <a:chOff x="729238" y="1179665"/>
            <a:chExt cx="1636117" cy="1526144"/>
          </a:xfrm>
        </p:grpSpPr>
        <p:grpSp>
          <p:nvGrpSpPr>
            <p:cNvPr id="4581" name="Google Shape;4581;p49"/>
            <p:cNvGrpSpPr/>
            <p:nvPr/>
          </p:nvGrpSpPr>
          <p:grpSpPr>
            <a:xfrm>
              <a:off x="729238" y="1179665"/>
              <a:ext cx="80700" cy="1526144"/>
              <a:chOff x="729238" y="1179665"/>
              <a:chExt cx="80700" cy="1526144"/>
            </a:xfrm>
          </p:grpSpPr>
          <p:sp>
            <p:nvSpPr>
              <p:cNvPr id="4582" name="Google Shape;4582;p49"/>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9"/>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9"/>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9"/>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4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4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2" name="Google Shape;4592;p49"/>
            <p:cNvGrpSpPr/>
            <p:nvPr/>
          </p:nvGrpSpPr>
          <p:grpSpPr>
            <a:xfrm>
              <a:off x="903098" y="1179665"/>
              <a:ext cx="80700" cy="1526144"/>
              <a:chOff x="903098" y="1179665"/>
              <a:chExt cx="80700" cy="1526144"/>
            </a:xfrm>
          </p:grpSpPr>
          <p:sp>
            <p:nvSpPr>
              <p:cNvPr id="4593" name="Google Shape;4593;p49"/>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9"/>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9"/>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9"/>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49"/>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49"/>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3" name="Google Shape;4603;p49"/>
            <p:cNvGrpSpPr/>
            <p:nvPr/>
          </p:nvGrpSpPr>
          <p:grpSpPr>
            <a:xfrm>
              <a:off x="1076958" y="1179665"/>
              <a:ext cx="80700" cy="1526144"/>
              <a:chOff x="1076958" y="1179665"/>
              <a:chExt cx="80700" cy="1526144"/>
            </a:xfrm>
          </p:grpSpPr>
          <p:sp>
            <p:nvSpPr>
              <p:cNvPr id="4604" name="Google Shape;4604;p49"/>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9"/>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49"/>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9"/>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49"/>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49"/>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9"/>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4" name="Google Shape;4614;p49"/>
            <p:cNvGrpSpPr/>
            <p:nvPr/>
          </p:nvGrpSpPr>
          <p:grpSpPr>
            <a:xfrm>
              <a:off x="1247707" y="1179665"/>
              <a:ext cx="80700" cy="1526144"/>
              <a:chOff x="1247707" y="1179665"/>
              <a:chExt cx="80700" cy="1526144"/>
            </a:xfrm>
          </p:grpSpPr>
          <p:sp>
            <p:nvSpPr>
              <p:cNvPr id="4615" name="Google Shape;4615;p49"/>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9"/>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9"/>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4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4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49"/>
            <p:cNvGrpSpPr/>
            <p:nvPr/>
          </p:nvGrpSpPr>
          <p:grpSpPr>
            <a:xfrm>
              <a:off x="1421567" y="1179665"/>
              <a:ext cx="80700" cy="1526144"/>
              <a:chOff x="1421567" y="1179665"/>
              <a:chExt cx="80700" cy="1526144"/>
            </a:xfrm>
          </p:grpSpPr>
          <p:sp>
            <p:nvSpPr>
              <p:cNvPr id="4626" name="Google Shape;4626;p49"/>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49"/>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49"/>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49"/>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9"/>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49"/>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49"/>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49"/>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6" name="Google Shape;4636;p49"/>
            <p:cNvGrpSpPr/>
            <p:nvPr/>
          </p:nvGrpSpPr>
          <p:grpSpPr>
            <a:xfrm>
              <a:off x="1592327" y="1179665"/>
              <a:ext cx="80700" cy="1526144"/>
              <a:chOff x="1592327" y="1179665"/>
              <a:chExt cx="80700" cy="1526144"/>
            </a:xfrm>
          </p:grpSpPr>
          <p:sp>
            <p:nvSpPr>
              <p:cNvPr id="4637" name="Google Shape;4637;p49"/>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9"/>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49"/>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49"/>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49"/>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49"/>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4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4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4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4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7" name="Google Shape;4647;p49"/>
            <p:cNvGrpSpPr/>
            <p:nvPr/>
          </p:nvGrpSpPr>
          <p:grpSpPr>
            <a:xfrm>
              <a:off x="1766187" y="1179665"/>
              <a:ext cx="80700" cy="1526144"/>
              <a:chOff x="1766187" y="1179665"/>
              <a:chExt cx="80700" cy="1526144"/>
            </a:xfrm>
          </p:grpSpPr>
          <p:sp>
            <p:nvSpPr>
              <p:cNvPr id="4648" name="Google Shape;4648;p49"/>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49"/>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49"/>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49"/>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49"/>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49"/>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49"/>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49"/>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49"/>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4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8" name="Google Shape;4658;p49"/>
            <p:cNvGrpSpPr/>
            <p:nvPr/>
          </p:nvGrpSpPr>
          <p:grpSpPr>
            <a:xfrm>
              <a:off x="1936935" y="1179665"/>
              <a:ext cx="80700" cy="1526144"/>
              <a:chOff x="1936935" y="1179665"/>
              <a:chExt cx="80700" cy="1526144"/>
            </a:xfrm>
          </p:grpSpPr>
          <p:sp>
            <p:nvSpPr>
              <p:cNvPr id="4659" name="Google Shape;4659;p49"/>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49"/>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49"/>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49"/>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49"/>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4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4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4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4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4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9" name="Google Shape;4669;p49"/>
            <p:cNvGrpSpPr/>
            <p:nvPr/>
          </p:nvGrpSpPr>
          <p:grpSpPr>
            <a:xfrm>
              <a:off x="2110795" y="1179665"/>
              <a:ext cx="80700" cy="1526144"/>
              <a:chOff x="2110795" y="1179665"/>
              <a:chExt cx="80700" cy="1526144"/>
            </a:xfrm>
          </p:grpSpPr>
          <p:sp>
            <p:nvSpPr>
              <p:cNvPr id="4670" name="Google Shape;4670;p49"/>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49"/>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49"/>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49"/>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4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4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4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4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4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0" name="Google Shape;4680;p49"/>
            <p:cNvGrpSpPr/>
            <p:nvPr/>
          </p:nvGrpSpPr>
          <p:grpSpPr>
            <a:xfrm>
              <a:off x="2284655" y="1179665"/>
              <a:ext cx="80700" cy="1526144"/>
              <a:chOff x="2284655" y="1179665"/>
              <a:chExt cx="80700" cy="1526144"/>
            </a:xfrm>
          </p:grpSpPr>
          <p:sp>
            <p:nvSpPr>
              <p:cNvPr id="4681" name="Google Shape;4681;p49"/>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49"/>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49"/>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49"/>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49"/>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49"/>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4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4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4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4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1" name="Google Shape;4691;p49"/>
          <p:cNvGrpSpPr/>
          <p:nvPr/>
        </p:nvGrpSpPr>
        <p:grpSpPr>
          <a:xfrm>
            <a:off x="2611693" y="986760"/>
            <a:ext cx="1364248" cy="1102133"/>
            <a:chOff x="2623904" y="1198803"/>
            <a:chExt cx="1364248" cy="1102133"/>
          </a:xfrm>
        </p:grpSpPr>
        <p:grpSp>
          <p:nvGrpSpPr>
            <p:cNvPr id="4692" name="Google Shape;4692;p49"/>
            <p:cNvGrpSpPr/>
            <p:nvPr/>
          </p:nvGrpSpPr>
          <p:grpSpPr>
            <a:xfrm>
              <a:off x="2623907" y="1198803"/>
              <a:ext cx="1364245" cy="273000"/>
              <a:chOff x="2623907" y="1198803"/>
              <a:chExt cx="1364245" cy="273000"/>
            </a:xfrm>
          </p:grpSpPr>
          <p:sp>
            <p:nvSpPr>
              <p:cNvPr id="4693" name="Google Shape;4693;p4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4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4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4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49"/>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8" name="Google Shape;4698;p49"/>
            <p:cNvGrpSpPr/>
            <p:nvPr/>
          </p:nvGrpSpPr>
          <p:grpSpPr>
            <a:xfrm>
              <a:off x="2623904" y="1476964"/>
              <a:ext cx="1364245" cy="273000"/>
              <a:chOff x="2623904" y="1476964"/>
              <a:chExt cx="1364245" cy="273000"/>
            </a:xfrm>
          </p:grpSpPr>
          <p:sp>
            <p:nvSpPr>
              <p:cNvPr id="4699" name="Google Shape;4699;p4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4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9"/>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49"/>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49"/>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4" name="Google Shape;4704;p49"/>
            <p:cNvGrpSpPr/>
            <p:nvPr/>
          </p:nvGrpSpPr>
          <p:grpSpPr>
            <a:xfrm>
              <a:off x="2623907" y="1749775"/>
              <a:ext cx="1364245" cy="273000"/>
              <a:chOff x="2623907" y="1749775"/>
              <a:chExt cx="1364245" cy="273000"/>
            </a:xfrm>
          </p:grpSpPr>
          <p:sp>
            <p:nvSpPr>
              <p:cNvPr id="4705" name="Google Shape;4705;p4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4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4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9"/>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49"/>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49"/>
            <p:cNvGrpSpPr/>
            <p:nvPr/>
          </p:nvGrpSpPr>
          <p:grpSpPr>
            <a:xfrm>
              <a:off x="2623904" y="2027936"/>
              <a:ext cx="1364245" cy="273000"/>
              <a:chOff x="2623904" y="2027936"/>
              <a:chExt cx="1364245" cy="273000"/>
            </a:xfrm>
          </p:grpSpPr>
          <p:sp>
            <p:nvSpPr>
              <p:cNvPr id="4711" name="Google Shape;4711;p4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4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4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4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4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16" name="Google Shape;4716;p49"/>
          <p:cNvGrpSpPr/>
          <p:nvPr/>
        </p:nvGrpSpPr>
        <p:grpSpPr>
          <a:xfrm>
            <a:off x="2601154" y="2445833"/>
            <a:ext cx="1387541" cy="159124"/>
            <a:chOff x="3200660" y="2180272"/>
            <a:chExt cx="2563824" cy="378237"/>
          </a:xfrm>
        </p:grpSpPr>
        <p:sp>
          <p:nvSpPr>
            <p:cNvPr id="4717" name="Google Shape;4717;p4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4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4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4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4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4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4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4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4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4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4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4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4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4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4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4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4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4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5" name="Google Shape;4735;p49"/>
          <p:cNvGrpSpPr/>
          <p:nvPr/>
        </p:nvGrpSpPr>
        <p:grpSpPr>
          <a:xfrm>
            <a:off x="2597679" y="2723597"/>
            <a:ext cx="1390502" cy="159625"/>
            <a:chOff x="3530150" y="2790075"/>
            <a:chExt cx="1962600" cy="225300"/>
          </a:xfrm>
        </p:grpSpPr>
        <p:sp>
          <p:nvSpPr>
            <p:cNvPr id="4736" name="Google Shape;4736;p49"/>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49"/>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8" name="Google Shape;4738;p49"/>
          <p:cNvGrpSpPr/>
          <p:nvPr/>
        </p:nvGrpSpPr>
        <p:grpSpPr>
          <a:xfrm>
            <a:off x="2597736" y="3001862"/>
            <a:ext cx="1411629" cy="154175"/>
            <a:chOff x="3558802" y="4011244"/>
            <a:chExt cx="1866000" cy="111600"/>
          </a:xfrm>
        </p:grpSpPr>
        <p:sp>
          <p:nvSpPr>
            <p:cNvPr id="4739" name="Google Shape;4739;p49"/>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49"/>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1" name="Google Shape;4741;p49"/>
          <p:cNvGrpSpPr/>
          <p:nvPr/>
        </p:nvGrpSpPr>
        <p:grpSpPr>
          <a:xfrm>
            <a:off x="2598024" y="2207432"/>
            <a:ext cx="1383503" cy="119761"/>
            <a:chOff x="3465975" y="2270258"/>
            <a:chExt cx="1986364" cy="171947"/>
          </a:xfrm>
        </p:grpSpPr>
        <p:sp>
          <p:nvSpPr>
            <p:cNvPr id="4742" name="Google Shape;4742;p4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4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49"/>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49"/>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49"/>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4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49"/>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49"/>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0" name="Google Shape;4750;p49"/>
          <p:cNvGrpSpPr/>
          <p:nvPr/>
        </p:nvGrpSpPr>
        <p:grpSpPr>
          <a:xfrm>
            <a:off x="2609031" y="3571205"/>
            <a:ext cx="1369531" cy="195460"/>
            <a:chOff x="723300" y="4253549"/>
            <a:chExt cx="2276482" cy="324900"/>
          </a:xfrm>
        </p:grpSpPr>
        <p:sp>
          <p:nvSpPr>
            <p:cNvPr id="4751" name="Google Shape;4751;p4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4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4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4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49"/>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6" name="Google Shape;4756;p49"/>
          <p:cNvGrpSpPr/>
          <p:nvPr/>
        </p:nvGrpSpPr>
        <p:grpSpPr>
          <a:xfrm>
            <a:off x="2598592" y="3272446"/>
            <a:ext cx="1389066" cy="180119"/>
            <a:chOff x="705948" y="3788465"/>
            <a:chExt cx="2308953" cy="299400"/>
          </a:xfrm>
        </p:grpSpPr>
        <p:sp>
          <p:nvSpPr>
            <p:cNvPr id="4757" name="Google Shape;4757;p4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4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4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49"/>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49"/>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2" name="Google Shape;4762;p49"/>
          <p:cNvGrpSpPr/>
          <p:nvPr/>
        </p:nvGrpSpPr>
        <p:grpSpPr>
          <a:xfrm>
            <a:off x="4195583" y="1876400"/>
            <a:ext cx="1433821" cy="191501"/>
            <a:chOff x="4273350" y="2088443"/>
            <a:chExt cx="1433821" cy="191501"/>
          </a:xfrm>
        </p:grpSpPr>
        <p:grpSp>
          <p:nvGrpSpPr>
            <p:cNvPr id="4763" name="Google Shape;4763;p49"/>
            <p:cNvGrpSpPr/>
            <p:nvPr/>
          </p:nvGrpSpPr>
          <p:grpSpPr>
            <a:xfrm>
              <a:off x="4273350" y="2088443"/>
              <a:ext cx="1433821" cy="0"/>
              <a:chOff x="5224975" y="2962250"/>
              <a:chExt cx="1544400" cy="0"/>
            </a:xfrm>
          </p:grpSpPr>
          <p:cxnSp>
            <p:nvCxnSpPr>
              <p:cNvPr id="4764" name="Google Shape;4764;p4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765" name="Google Shape;4765;p49"/>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766" name="Google Shape;4766;p49"/>
            <p:cNvGrpSpPr/>
            <p:nvPr/>
          </p:nvGrpSpPr>
          <p:grpSpPr>
            <a:xfrm>
              <a:off x="4273350" y="2279944"/>
              <a:ext cx="1433821" cy="0"/>
              <a:chOff x="5224975" y="2962250"/>
              <a:chExt cx="1544400" cy="0"/>
            </a:xfrm>
          </p:grpSpPr>
          <p:cxnSp>
            <p:nvCxnSpPr>
              <p:cNvPr id="4767" name="Google Shape;4767;p4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768" name="Google Shape;4768;p49"/>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769" name="Google Shape;4769;p49"/>
          <p:cNvGrpSpPr/>
          <p:nvPr/>
        </p:nvGrpSpPr>
        <p:grpSpPr>
          <a:xfrm>
            <a:off x="2646529" y="3885304"/>
            <a:ext cx="1304609" cy="294074"/>
            <a:chOff x="2658741" y="4097347"/>
            <a:chExt cx="1304609" cy="294074"/>
          </a:xfrm>
        </p:grpSpPr>
        <p:grpSp>
          <p:nvGrpSpPr>
            <p:cNvPr id="4770" name="Google Shape;4770;p49"/>
            <p:cNvGrpSpPr/>
            <p:nvPr/>
          </p:nvGrpSpPr>
          <p:grpSpPr>
            <a:xfrm>
              <a:off x="2658741" y="4097347"/>
              <a:ext cx="118572" cy="294074"/>
              <a:chOff x="3343310" y="4475555"/>
              <a:chExt cx="127717" cy="316753"/>
            </a:xfrm>
          </p:grpSpPr>
          <p:sp>
            <p:nvSpPr>
              <p:cNvPr id="4771" name="Google Shape;4771;p4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4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3" name="Google Shape;4773;p49"/>
            <p:cNvGrpSpPr/>
            <p:nvPr/>
          </p:nvGrpSpPr>
          <p:grpSpPr>
            <a:xfrm>
              <a:off x="3815519" y="4098388"/>
              <a:ext cx="147831" cy="291991"/>
              <a:chOff x="3527539" y="4476677"/>
              <a:chExt cx="159232" cy="314510"/>
            </a:xfrm>
          </p:grpSpPr>
          <p:sp>
            <p:nvSpPr>
              <p:cNvPr id="4774" name="Google Shape;4774;p4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4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6" name="Google Shape;4776;p49"/>
            <p:cNvGrpSpPr/>
            <p:nvPr/>
          </p:nvGrpSpPr>
          <p:grpSpPr>
            <a:xfrm>
              <a:off x="3511696" y="4098388"/>
              <a:ext cx="147831" cy="291991"/>
              <a:chOff x="3527539" y="4476677"/>
              <a:chExt cx="159232" cy="314510"/>
            </a:xfrm>
          </p:grpSpPr>
          <p:sp>
            <p:nvSpPr>
              <p:cNvPr id="4777" name="Google Shape;4777;p4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4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9" name="Google Shape;4779;p49"/>
            <p:cNvGrpSpPr/>
            <p:nvPr/>
          </p:nvGrpSpPr>
          <p:grpSpPr>
            <a:xfrm>
              <a:off x="3207874" y="4098388"/>
              <a:ext cx="147831" cy="291991"/>
              <a:chOff x="3527539" y="4476677"/>
              <a:chExt cx="159232" cy="314510"/>
            </a:xfrm>
          </p:grpSpPr>
          <p:sp>
            <p:nvSpPr>
              <p:cNvPr id="4780" name="Google Shape;4780;p4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4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2" name="Google Shape;4782;p49"/>
            <p:cNvGrpSpPr/>
            <p:nvPr/>
          </p:nvGrpSpPr>
          <p:grpSpPr>
            <a:xfrm>
              <a:off x="2933305" y="4097347"/>
              <a:ext cx="118572" cy="294074"/>
              <a:chOff x="3343310" y="4475555"/>
              <a:chExt cx="127717" cy="316753"/>
            </a:xfrm>
          </p:grpSpPr>
          <p:sp>
            <p:nvSpPr>
              <p:cNvPr id="4783" name="Google Shape;4783;p4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4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85" name="Google Shape;4785;p49"/>
          <p:cNvGrpSpPr/>
          <p:nvPr/>
        </p:nvGrpSpPr>
        <p:grpSpPr>
          <a:xfrm>
            <a:off x="4197138" y="963998"/>
            <a:ext cx="1430711" cy="751237"/>
            <a:chOff x="5159450" y="1919950"/>
            <a:chExt cx="1541050" cy="862500"/>
          </a:xfrm>
        </p:grpSpPr>
        <p:sp>
          <p:nvSpPr>
            <p:cNvPr id="4786" name="Google Shape;4786;p4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4787" name="Google Shape;4787;p49"/>
            <p:cNvGrpSpPr/>
            <p:nvPr/>
          </p:nvGrpSpPr>
          <p:grpSpPr>
            <a:xfrm>
              <a:off x="5159450" y="1919950"/>
              <a:ext cx="1541050" cy="862500"/>
              <a:chOff x="5159450" y="1919950"/>
              <a:chExt cx="1541050" cy="862500"/>
            </a:xfrm>
          </p:grpSpPr>
          <p:cxnSp>
            <p:nvCxnSpPr>
              <p:cNvPr id="4788" name="Google Shape;4788;p4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789" name="Google Shape;4789;p4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790" name="Google Shape;4790;p49"/>
          <p:cNvGrpSpPr/>
          <p:nvPr/>
        </p:nvGrpSpPr>
        <p:grpSpPr>
          <a:xfrm>
            <a:off x="4245275" y="2227768"/>
            <a:ext cx="1334436" cy="967914"/>
            <a:chOff x="4294923" y="2439811"/>
            <a:chExt cx="1334436" cy="967914"/>
          </a:xfrm>
        </p:grpSpPr>
        <p:grpSp>
          <p:nvGrpSpPr>
            <p:cNvPr id="4791" name="Google Shape;4791;p49"/>
            <p:cNvGrpSpPr/>
            <p:nvPr/>
          </p:nvGrpSpPr>
          <p:grpSpPr>
            <a:xfrm>
              <a:off x="4960455" y="2469658"/>
              <a:ext cx="668904" cy="885524"/>
              <a:chOff x="4960455" y="2469658"/>
              <a:chExt cx="668904" cy="885524"/>
            </a:xfrm>
          </p:grpSpPr>
          <p:sp>
            <p:nvSpPr>
              <p:cNvPr id="4792" name="Google Shape;4792;p49"/>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49"/>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4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4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4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4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8" name="Google Shape;4798;p49"/>
            <p:cNvGrpSpPr/>
            <p:nvPr/>
          </p:nvGrpSpPr>
          <p:grpSpPr>
            <a:xfrm>
              <a:off x="4294923" y="2469658"/>
              <a:ext cx="668951" cy="885524"/>
              <a:chOff x="4294923" y="2469658"/>
              <a:chExt cx="668951" cy="885524"/>
            </a:xfrm>
          </p:grpSpPr>
          <p:sp>
            <p:nvSpPr>
              <p:cNvPr id="4799" name="Google Shape;4799;p49"/>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49"/>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4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4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4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4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5" name="Google Shape;4805;p4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6" name="Google Shape;4806;p49"/>
          <p:cNvGrpSpPr/>
          <p:nvPr/>
        </p:nvGrpSpPr>
        <p:grpSpPr>
          <a:xfrm>
            <a:off x="4231478" y="3282213"/>
            <a:ext cx="1430949" cy="897289"/>
            <a:chOff x="4351371" y="3547942"/>
            <a:chExt cx="1345130" cy="843475"/>
          </a:xfrm>
        </p:grpSpPr>
        <p:grpSp>
          <p:nvGrpSpPr>
            <p:cNvPr id="4807" name="Google Shape;4807;p49"/>
            <p:cNvGrpSpPr/>
            <p:nvPr/>
          </p:nvGrpSpPr>
          <p:grpSpPr>
            <a:xfrm>
              <a:off x="4351371" y="4209917"/>
              <a:ext cx="1345130" cy="181500"/>
              <a:chOff x="4351371" y="4209917"/>
              <a:chExt cx="1345130" cy="181500"/>
            </a:xfrm>
          </p:grpSpPr>
          <p:sp>
            <p:nvSpPr>
              <p:cNvPr id="4808" name="Google Shape;4808;p49"/>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09" name="Google Shape;4809;p49"/>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810" name="Google Shape;4810;p49"/>
            <p:cNvGrpSpPr/>
            <p:nvPr/>
          </p:nvGrpSpPr>
          <p:grpSpPr>
            <a:xfrm>
              <a:off x="4403010" y="3985221"/>
              <a:ext cx="1109518" cy="181500"/>
              <a:chOff x="4403010" y="3985221"/>
              <a:chExt cx="1109518" cy="181500"/>
            </a:xfrm>
          </p:grpSpPr>
          <p:sp>
            <p:nvSpPr>
              <p:cNvPr id="4811" name="Google Shape;4811;p49"/>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2" name="Google Shape;4812;p49"/>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813" name="Google Shape;4813;p49"/>
            <p:cNvGrpSpPr/>
            <p:nvPr/>
          </p:nvGrpSpPr>
          <p:grpSpPr>
            <a:xfrm>
              <a:off x="4618704" y="3766582"/>
              <a:ext cx="807858" cy="181500"/>
              <a:chOff x="4618704" y="3766582"/>
              <a:chExt cx="807858" cy="181500"/>
            </a:xfrm>
          </p:grpSpPr>
          <p:sp>
            <p:nvSpPr>
              <p:cNvPr id="4814" name="Google Shape;4814;p49"/>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5" name="Google Shape;4815;p49"/>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816" name="Google Shape;4816;p49"/>
            <p:cNvGrpSpPr/>
            <p:nvPr/>
          </p:nvGrpSpPr>
          <p:grpSpPr>
            <a:xfrm>
              <a:off x="4735238" y="3547942"/>
              <a:ext cx="462839" cy="181500"/>
              <a:chOff x="4735238" y="3547942"/>
              <a:chExt cx="462839" cy="181500"/>
            </a:xfrm>
          </p:grpSpPr>
          <p:sp>
            <p:nvSpPr>
              <p:cNvPr id="4817" name="Google Shape;4817;p49"/>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8" name="Google Shape;4818;p49"/>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819" name="Google Shape;4819;p49"/>
          <p:cNvGrpSpPr/>
          <p:nvPr/>
        </p:nvGrpSpPr>
        <p:grpSpPr>
          <a:xfrm>
            <a:off x="7407836" y="2217537"/>
            <a:ext cx="1020955" cy="928853"/>
            <a:chOff x="926675" y="238125"/>
            <a:chExt cx="5755100" cy="5232975"/>
          </a:xfrm>
        </p:grpSpPr>
        <p:sp>
          <p:nvSpPr>
            <p:cNvPr id="4820" name="Google Shape;4820;p49"/>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49"/>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49"/>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49"/>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4" name="Google Shape;4824;p49"/>
          <p:cNvGrpSpPr/>
          <p:nvPr/>
        </p:nvGrpSpPr>
        <p:grpSpPr>
          <a:xfrm>
            <a:off x="715210" y="2616272"/>
            <a:ext cx="1695374" cy="1560837"/>
            <a:chOff x="727421" y="2828315"/>
            <a:chExt cx="1695374" cy="1560837"/>
          </a:xfrm>
        </p:grpSpPr>
        <p:grpSp>
          <p:nvGrpSpPr>
            <p:cNvPr id="4825" name="Google Shape;4825;p49"/>
            <p:cNvGrpSpPr/>
            <p:nvPr/>
          </p:nvGrpSpPr>
          <p:grpSpPr>
            <a:xfrm>
              <a:off x="727421" y="2828315"/>
              <a:ext cx="1695374" cy="1560837"/>
              <a:chOff x="734799" y="2782450"/>
              <a:chExt cx="1571100" cy="1577400"/>
            </a:xfrm>
          </p:grpSpPr>
          <p:cxnSp>
            <p:nvCxnSpPr>
              <p:cNvPr id="4826" name="Google Shape;4826;p4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827" name="Google Shape;4827;p4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828" name="Google Shape;4828;p49"/>
            <p:cNvGrpSpPr/>
            <p:nvPr/>
          </p:nvGrpSpPr>
          <p:grpSpPr>
            <a:xfrm>
              <a:off x="819108" y="2882501"/>
              <a:ext cx="1556791" cy="1426186"/>
              <a:chOff x="819108" y="2882501"/>
              <a:chExt cx="1556791" cy="1426186"/>
            </a:xfrm>
          </p:grpSpPr>
          <p:grpSp>
            <p:nvGrpSpPr>
              <p:cNvPr id="4829" name="Google Shape;4829;p49"/>
              <p:cNvGrpSpPr/>
              <p:nvPr/>
            </p:nvGrpSpPr>
            <p:grpSpPr>
              <a:xfrm>
                <a:off x="819108" y="2882501"/>
                <a:ext cx="103104" cy="1426186"/>
                <a:chOff x="4674013" y="3100904"/>
                <a:chExt cx="122758" cy="1698043"/>
              </a:xfrm>
            </p:grpSpPr>
            <p:sp>
              <p:nvSpPr>
                <p:cNvPr id="4830" name="Google Shape;4830;p4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4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4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4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4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4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4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7" name="Google Shape;4837;p49"/>
              <p:cNvGrpSpPr/>
              <p:nvPr/>
            </p:nvGrpSpPr>
            <p:grpSpPr>
              <a:xfrm>
                <a:off x="1062475" y="2882501"/>
                <a:ext cx="103104" cy="1426186"/>
                <a:chOff x="4940438" y="3100904"/>
                <a:chExt cx="122758" cy="1698043"/>
              </a:xfrm>
            </p:grpSpPr>
            <p:sp>
              <p:nvSpPr>
                <p:cNvPr id="4838" name="Google Shape;4838;p4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4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4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4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4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4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5" name="Google Shape;4845;p49"/>
              <p:cNvGrpSpPr/>
              <p:nvPr/>
            </p:nvGrpSpPr>
            <p:grpSpPr>
              <a:xfrm>
                <a:off x="1299324" y="2882501"/>
                <a:ext cx="103104" cy="1426186"/>
                <a:chOff x="5206863" y="3100904"/>
                <a:chExt cx="122758" cy="1698043"/>
              </a:xfrm>
            </p:grpSpPr>
            <p:sp>
              <p:nvSpPr>
                <p:cNvPr id="4846" name="Google Shape;4846;p4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4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4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4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4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4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4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3" name="Google Shape;4853;p49"/>
              <p:cNvGrpSpPr/>
              <p:nvPr/>
            </p:nvGrpSpPr>
            <p:grpSpPr>
              <a:xfrm>
                <a:off x="1786057" y="2882501"/>
                <a:ext cx="103104" cy="1426186"/>
                <a:chOff x="6006138" y="3143629"/>
                <a:chExt cx="122758" cy="1698043"/>
              </a:xfrm>
            </p:grpSpPr>
            <p:sp>
              <p:nvSpPr>
                <p:cNvPr id="4854" name="Google Shape;4854;p4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4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4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4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4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4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4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1" name="Google Shape;4861;p49"/>
              <p:cNvGrpSpPr/>
              <p:nvPr/>
            </p:nvGrpSpPr>
            <p:grpSpPr>
              <a:xfrm>
                <a:off x="2029422" y="2882501"/>
                <a:ext cx="103104" cy="1426186"/>
                <a:chOff x="6805413" y="3100904"/>
                <a:chExt cx="122758" cy="1698043"/>
              </a:xfrm>
            </p:grpSpPr>
            <p:sp>
              <p:nvSpPr>
                <p:cNvPr id="4862" name="Google Shape;4862;p4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4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4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4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4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4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4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9" name="Google Shape;4869;p49"/>
              <p:cNvGrpSpPr/>
              <p:nvPr/>
            </p:nvGrpSpPr>
            <p:grpSpPr>
              <a:xfrm>
                <a:off x="2272795" y="2882501"/>
                <a:ext cx="103104" cy="1426186"/>
                <a:chOff x="5206863" y="3100904"/>
                <a:chExt cx="122758" cy="1698043"/>
              </a:xfrm>
            </p:grpSpPr>
            <p:sp>
              <p:nvSpPr>
                <p:cNvPr id="4870" name="Google Shape;4870;p4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4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4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4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4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4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4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7" name="Google Shape;4877;p49"/>
              <p:cNvGrpSpPr/>
              <p:nvPr/>
            </p:nvGrpSpPr>
            <p:grpSpPr>
              <a:xfrm>
                <a:off x="1542694" y="2882501"/>
                <a:ext cx="103104" cy="1426186"/>
                <a:chOff x="6006138" y="3143629"/>
                <a:chExt cx="122758" cy="1698043"/>
              </a:xfrm>
            </p:grpSpPr>
            <p:sp>
              <p:nvSpPr>
                <p:cNvPr id="4878" name="Google Shape;4878;p4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4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4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4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4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4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4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85" name="Google Shape;4885;p49"/>
          <p:cNvGrpSpPr/>
          <p:nvPr/>
        </p:nvGrpSpPr>
        <p:grpSpPr>
          <a:xfrm>
            <a:off x="5671260" y="3305994"/>
            <a:ext cx="2749952" cy="870677"/>
            <a:chOff x="238125" y="1725700"/>
            <a:chExt cx="7139025" cy="2260325"/>
          </a:xfrm>
        </p:grpSpPr>
        <p:sp>
          <p:nvSpPr>
            <p:cNvPr id="4886" name="Google Shape;4886;p49"/>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49"/>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49"/>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49"/>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49"/>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49"/>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49"/>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49"/>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49"/>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49"/>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6" name="Google Shape;4896;p49"/>
          <p:cNvGrpSpPr/>
          <p:nvPr/>
        </p:nvGrpSpPr>
        <p:grpSpPr>
          <a:xfrm>
            <a:off x="5941424" y="2247740"/>
            <a:ext cx="1105452" cy="916747"/>
            <a:chOff x="5249100" y="1210600"/>
            <a:chExt cx="3502700" cy="2904775"/>
          </a:xfrm>
        </p:grpSpPr>
        <p:sp>
          <p:nvSpPr>
            <p:cNvPr id="4897" name="Google Shape;4897;p4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4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4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4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01" name="Google Shape;4901;p49"/>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902" name="Google Shape;4902;p49"/>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903" name="Google Shape;4903;p49"/>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904" name="Google Shape;4904;p49"/>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905" name="Google Shape;4905;p49"/>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6" name="Google Shape;4906;p49"/>
          <p:cNvGrpSpPr/>
          <p:nvPr/>
        </p:nvGrpSpPr>
        <p:grpSpPr>
          <a:xfrm>
            <a:off x="7123972" y="967158"/>
            <a:ext cx="1304650" cy="1124856"/>
            <a:chOff x="7287122" y="1165658"/>
            <a:chExt cx="1219413" cy="1051365"/>
          </a:xfrm>
        </p:grpSpPr>
        <p:grpSp>
          <p:nvGrpSpPr>
            <p:cNvPr id="4907" name="Google Shape;4907;p49"/>
            <p:cNvGrpSpPr/>
            <p:nvPr/>
          </p:nvGrpSpPr>
          <p:grpSpPr>
            <a:xfrm>
              <a:off x="7287122" y="1969723"/>
              <a:ext cx="1219413" cy="247300"/>
              <a:chOff x="7287122" y="1969723"/>
              <a:chExt cx="1219413" cy="247300"/>
            </a:xfrm>
          </p:grpSpPr>
          <p:sp>
            <p:nvSpPr>
              <p:cNvPr id="4908" name="Google Shape;4908;p4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9" name="Google Shape;4909;p49"/>
              <p:cNvGrpSpPr/>
              <p:nvPr/>
            </p:nvGrpSpPr>
            <p:grpSpPr>
              <a:xfrm>
                <a:off x="7287122" y="2063892"/>
                <a:ext cx="1151753" cy="73428"/>
                <a:chOff x="7287122" y="2063892"/>
                <a:chExt cx="1151753" cy="73428"/>
              </a:xfrm>
            </p:grpSpPr>
            <p:sp>
              <p:nvSpPr>
                <p:cNvPr id="4910" name="Google Shape;4910;p4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11" name="Google Shape;4911;p4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912" name="Google Shape;4912;p49"/>
            <p:cNvGrpSpPr/>
            <p:nvPr/>
          </p:nvGrpSpPr>
          <p:grpSpPr>
            <a:xfrm>
              <a:off x="7287122" y="1712201"/>
              <a:ext cx="1219403" cy="246767"/>
              <a:chOff x="7287122" y="1712201"/>
              <a:chExt cx="1219403" cy="246767"/>
            </a:xfrm>
          </p:grpSpPr>
          <p:sp>
            <p:nvSpPr>
              <p:cNvPr id="4913" name="Google Shape;4913;p4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4" name="Google Shape;4914;p49"/>
              <p:cNvGrpSpPr/>
              <p:nvPr/>
            </p:nvGrpSpPr>
            <p:grpSpPr>
              <a:xfrm>
                <a:off x="7287122" y="1842861"/>
                <a:ext cx="1005303" cy="73419"/>
                <a:chOff x="7287122" y="1842861"/>
                <a:chExt cx="1005303" cy="73419"/>
              </a:xfrm>
            </p:grpSpPr>
            <p:sp>
              <p:nvSpPr>
                <p:cNvPr id="4915" name="Google Shape;4915;p4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16" name="Google Shape;4916;p4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917" name="Google Shape;4917;p49"/>
            <p:cNvGrpSpPr/>
            <p:nvPr/>
          </p:nvGrpSpPr>
          <p:grpSpPr>
            <a:xfrm>
              <a:off x="7287122" y="1447520"/>
              <a:ext cx="1219403" cy="286667"/>
              <a:chOff x="7287122" y="1447520"/>
              <a:chExt cx="1219403" cy="286667"/>
            </a:xfrm>
          </p:grpSpPr>
          <p:sp>
            <p:nvSpPr>
              <p:cNvPr id="4918" name="Google Shape;4918;p4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9" name="Google Shape;4919;p49"/>
              <p:cNvGrpSpPr/>
              <p:nvPr/>
            </p:nvGrpSpPr>
            <p:grpSpPr>
              <a:xfrm>
                <a:off x="7287122" y="1581977"/>
                <a:ext cx="852803" cy="73428"/>
                <a:chOff x="7287122" y="1581977"/>
                <a:chExt cx="852803" cy="73428"/>
              </a:xfrm>
            </p:grpSpPr>
            <p:sp>
              <p:nvSpPr>
                <p:cNvPr id="4920" name="Google Shape;4920;p4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21" name="Google Shape;4921;p4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922" name="Google Shape;4922;p49"/>
            <p:cNvGrpSpPr/>
            <p:nvPr/>
          </p:nvGrpSpPr>
          <p:grpSpPr>
            <a:xfrm>
              <a:off x="7287122" y="1165658"/>
              <a:ext cx="1219403" cy="344253"/>
              <a:chOff x="7287122" y="1165658"/>
              <a:chExt cx="1219403" cy="344253"/>
            </a:xfrm>
          </p:grpSpPr>
          <p:sp>
            <p:nvSpPr>
              <p:cNvPr id="4923" name="Google Shape;4923;p4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4" name="Google Shape;4924;p49"/>
              <p:cNvGrpSpPr/>
              <p:nvPr/>
            </p:nvGrpSpPr>
            <p:grpSpPr>
              <a:xfrm>
                <a:off x="7287122" y="1341025"/>
                <a:ext cx="695703" cy="73419"/>
                <a:chOff x="7287122" y="1341025"/>
                <a:chExt cx="695703" cy="73419"/>
              </a:xfrm>
            </p:grpSpPr>
            <p:sp>
              <p:nvSpPr>
                <p:cNvPr id="4925" name="Google Shape;4925;p4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26" name="Google Shape;4926;p4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927" name="Google Shape;4927;p49"/>
          <p:cNvGrpSpPr/>
          <p:nvPr/>
        </p:nvGrpSpPr>
        <p:grpSpPr>
          <a:xfrm>
            <a:off x="5790464" y="973181"/>
            <a:ext cx="1397729" cy="1098540"/>
            <a:chOff x="5900602" y="1193063"/>
            <a:chExt cx="1299851" cy="1021707"/>
          </a:xfrm>
        </p:grpSpPr>
        <p:grpSp>
          <p:nvGrpSpPr>
            <p:cNvPr id="4928" name="Google Shape;4928;p49"/>
            <p:cNvGrpSpPr/>
            <p:nvPr/>
          </p:nvGrpSpPr>
          <p:grpSpPr>
            <a:xfrm>
              <a:off x="6520337" y="1193063"/>
              <a:ext cx="341815" cy="799959"/>
              <a:chOff x="6520337" y="1193063"/>
              <a:chExt cx="341815" cy="799959"/>
            </a:xfrm>
          </p:grpSpPr>
          <p:grpSp>
            <p:nvGrpSpPr>
              <p:cNvPr id="4929" name="Google Shape;4929;p49"/>
              <p:cNvGrpSpPr/>
              <p:nvPr/>
            </p:nvGrpSpPr>
            <p:grpSpPr>
              <a:xfrm>
                <a:off x="6520337" y="1589527"/>
                <a:ext cx="213950" cy="403494"/>
                <a:chOff x="6520337" y="1589527"/>
                <a:chExt cx="213950" cy="403494"/>
              </a:xfrm>
            </p:grpSpPr>
            <p:sp>
              <p:nvSpPr>
                <p:cNvPr id="4930" name="Google Shape;4930;p4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49"/>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2" name="Google Shape;4932;p49"/>
              <p:cNvGrpSpPr/>
              <p:nvPr/>
            </p:nvGrpSpPr>
            <p:grpSpPr>
              <a:xfrm>
                <a:off x="6577204" y="1193063"/>
                <a:ext cx="284947" cy="464512"/>
                <a:chOff x="6577204" y="1193063"/>
                <a:chExt cx="284947" cy="464512"/>
              </a:xfrm>
            </p:grpSpPr>
            <p:sp>
              <p:nvSpPr>
                <p:cNvPr id="4933" name="Google Shape;4933;p4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34" name="Google Shape;4934;p49"/>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935" name="Google Shape;4935;p49"/>
            <p:cNvGrpSpPr/>
            <p:nvPr/>
          </p:nvGrpSpPr>
          <p:grpSpPr>
            <a:xfrm>
              <a:off x="6238903" y="1193063"/>
              <a:ext cx="300475" cy="900152"/>
              <a:chOff x="6238903" y="1193063"/>
              <a:chExt cx="300475" cy="900152"/>
            </a:xfrm>
          </p:grpSpPr>
          <p:grpSp>
            <p:nvGrpSpPr>
              <p:cNvPr id="4936" name="Google Shape;4936;p49"/>
              <p:cNvGrpSpPr/>
              <p:nvPr/>
            </p:nvGrpSpPr>
            <p:grpSpPr>
              <a:xfrm>
                <a:off x="6290865" y="1489315"/>
                <a:ext cx="248514" cy="603900"/>
                <a:chOff x="6290865" y="1489315"/>
                <a:chExt cx="248514" cy="603900"/>
              </a:xfrm>
            </p:grpSpPr>
            <p:sp>
              <p:nvSpPr>
                <p:cNvPr id="4937" name="Google Shape;4937;p4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49"/>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49"/>
              <p:cNvGrpSpPr/>
              <p:nvPr/>
            </p:nvGrpSpPr>
            <p:grpSpPr>
              <a:xfrm>
                <a:off x="6238903" y="1193063"/>
                <a:ext cx="284947" cy="333087"/>
                <a:chOff x="6238903" y="1193063"/>
                <a:chExt cx="284947" cy="333087"/>
              </a:xfrm>
            </p:grpSpPr>
            <p:sp>
              <p:nvSpPr>
                <p:cNvPr id="4940" name="Google Shape;4940;p4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41" name="Google Shape;4941;p49"/>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942" name="Google Shape;4942;p49"/>
            <p:cNvGrpSpPr/>
            <p:nvPr/>
          </p:nvGrpSpPr>
          <p:grpSpPr>
            <a:xfrm>
              <a:off x="5900602" y="1193063"/>
              <a:ext cx="444345" cy="1021707"/>
              <a:chOff x="5900602" y="1193063"/>
              <a:chExt cx="444345" cy="1021707"/>
            </a:xfrm>
          </p:grpSpPr>
          <p:grpSp>
            <p:nvGrpSpPr>
              <p:cNvPr id="4943" name="Google Shape;4943;p49"/>
              <p:cNvGrpSpPr/>
              <p:nvPr/>
            </p:nvGrpSpPr>
            <p:grpSpPr>
              <a:xfrm>
                <a:off x="6046501" y="1367785"/>
                <a:ext cx="298446" cy="846986"/>
                <a:chOff x="6046501" y="1367785"/>
                <a:chExt cx="298446" cy="846986"/>
              </a:xfrm>
            </p:grpSpPr>
            <p:sp>
              <p:nvSpPr>
                <p:cNvPr id="4944" name="Google Shape;4944;p4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49"/>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49"/>
              <p:cNvGrpSpPr/>
              <p:nvPr/>
            </p:nvGrpSpPr>
            <p:grpSpPr>
              <a:xfrm>
                <a:off x="5900602" y="1193063"/>
                <a:ext cx="284947" cy="182312"/>
                <a:chOff x="5900602" y="1193063"/>
                <a:chExt cx="284947" cy="182312"/>
              </a:xfrm>
            </p:grpSpPr>
            <p:sp>
              <p:nvSpPr>
                <p:cNvPr id="4947" name="Google Shape;4947;p4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48" name="Google Shape;4948;p4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949" name="Google Shape;4949;p49"/>
            <p:cNvGrpSpPr/>
            <p:nvPr/>
          </p:nvGrpSpPr>
          <p:grpSpPr>
            <a:xfrm>
              <a:off x="6738300" y="1193063"/>
              <a:ext cx="462153" cy="707634"/>
              <a:chOff x="6738300" y="1193063"/>
              <a:chExt cx="462153" cy="707634"/>
            </a:xfrm>
          </p:grpSpPr>
          <p:grpSp>
            <p:nvGrpSpPr>
              <p:cNvPr id="4950" name="Google Shape;4950;p49"/>
              <p:cNvGrpSpPr/>
              <p:nvPr/>
            </p:nvGrpSpPr>
            <p:grpSpPr>
              <a:xfrm>
                <a:off x="6915505" y="1193063"/>
                <a:ext cx="284947" cy="597387"/>
                <a:chOff x="6915505" y="1193063"/>
                <a:chExt cx="284947" cy="597387"/>
              </a:xfrm>
            </p:grpSpPr>
            <p:sp>
              <p:nvSpPr>
                <p:cNvPr id="4951" name="Google Shape;4951;p4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52" name="Google Shape;4952;p49"/>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953" name="Google Shape;4953;p49"/>
              <p:cNvGrpSpPr/>
              <p:nvPr/>
            </p:nvGrpSpPr>
            <p:grpSpPr>
              <a:xfrm>
                <a:off x="6738300" y="1684725"/>
                <a:ext cx="230066" cy="215971"/>
                <a:chOff x="6738300" y="1684725"/>
                <a:chExt cx="230066" cy="215971"/>
              </a:xfrm>
            </p:grpSpPr>
            <p:sp>
              <p:nvSpPr>
                <p:cNvPr id="4954" name="Google Shape;4954;p49"/>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49"/>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59"/>
        <p:cNvGrpSpPr/>
        <p:nvPr/>
      </p:nvGrpSpPr>
      <p:grpSpPr>
        <a:xfrm>
          <a:off x="0" y="0"/>
          <a:ext cx="0" cy="0"/>
          <a:chOff x="0" y="0"/>
          <a:chExt cx="0" cy="0"/>
        </a:xfrm>
      </p:grpSpPr>
      <p:grpSp>
        <p:nvGrpSpPr>
          <p:cNvPr id="4960" name="Google Shape;4960;p50"/>
          <p:cNvGrpSpPr/>
          <p:nvPr/>
        </p:nvGrpSpPr>
        <p:grpSpPr>
          <a:xfrm>
            <a:off x="826133" y="2318098"/>
            <a:ext cx="387992" cy="329326"/>
            <a:chOff x="839307" y="2318098"/>
            <a:chExt cx="387992" cy="329326"/>
          </a:xfrm>
        </p:grpSpPr>
        <p:sp>
          <p:nvSpPr>
            <p:cNvPr id="4961" name="Google Shape;4961;p50"/>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0"/>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0"/>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0"/>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0"/>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0"/>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0"/>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0"/>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0"/>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0"/>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50"/>
          <p:cNvGrpSpPr/>
          <p:nvPr/>
        </p:nvGrpSpPr>
        <p:grpSpPr>
          <a:xfrm>
            <a:off x="1401816" y="2289671"/>
            <a:ext cx="387073" cy="385996"/>
            <a:chOff x="1414990" y="2289671"/>
            <a:chExt cx="387073" cy="385996"/>
          </a:xfrm>
        </p:grpSpPr>
        <p:sp>
          <p:nvSpPr>
            <p:cNvPr id="4972" name="Google Shape;4972;p50"/>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0"/>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0"/>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0"/>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0"/>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0"/>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0"/>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0"/>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0"/>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0"/>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0"/>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0"/>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0"/>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0"/>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0"/>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0"/>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0"/>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0"/>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0" name="Google Shape;4990;p50"/>
          <p:cNvGrpSpPr/>
          <p:nvPr/>
        </p:nvGrpSpPr>
        <p:grpSpPr>
          <a:xfrm>
            <a:off x="1976737" y="2306065"/>
            <a:ext cx="387099" cy="353207"/>
            <a:chOff x="1989911" y="2306065"/>
            <a:chExt cx="387099" cy="353207"/>
          </a:xfrm>
        </p:grpSpPr>
        <p:sp>
          <p:nvSpPr>
            <p:cNvPr id="4991" name="Google Shape;4991;p50"/>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0"/>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0"/>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0"/>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0"/>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0"/>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0"/>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50"/>
          <p:cNvGrpSpPr/>
          <p:nvPr/>
        </p:nvGrpSpPr>
        <p:grpSpPr>
          <a:xfrm>
            <a:off x="2579927" y="2288778"/>
            <a:ext cx="204663" cy="363007"/>
            <a:chOff x="2593102" y="2288778"/>
            <a:chExt cx="204663" cy="363007"/>
          </a:xfrm>
        </p:grpSpPr>
        <p:sp>
          <p:nvSpPr>
            <p:cNvPr id="4999" name="Google Shape;4999;p50"/>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0"/>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0"/>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0"/>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0"/>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0"/>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0"/>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0"/>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0"/>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8" name="Google Shape;5008;p50"/>
          <p:cNvGrpSpPr/>
          <p:nvPr/>
        </p:nvGrpSpPr>
        <p:grpSpPr>
          <a:xfrm>
            <a:off x="2957699" y="2329763"/>
            <a:ext cx="403651" cy="305996"/>
            <a:chOff x="2970874" y="2329763"/>
            <a:chExt cx="403651" cy="305996"/>
          </a:xfrm>
        </p:grpSpPr>
        <p:sp>
          <p:nvSpPr>
            <p:cNvPr id="5009" name="Google Shape;5009;p50"/>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0"/>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0"/>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0"/>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0"/>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0"/>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0"/>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0"/>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0"/>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8" name="Google Shape;5018;p50"/>
          <p:cNvGrpSpPr/>
          <p:nvPr/>
        </p:nvGrpSpPr>
        <p:grpSpPr>
          <a:xfrm>
            <a:off x="3532620" y="2318755"/>
            <a:ext cx="387835" cy="327933"/>
            <a:chOff x="3545795" y="2318755"/>
            <a:chExt cx="387835" cy="327933"/>
          </a:xfrm>
        </p:grpSpPr>
        <p:sp>
          <p:nvSpPr>
            <p:cNvPr id="5019" name="Google Shape;5019;p50"/>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0"/>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0"/>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2" name="Google Shape;5022;p50"/>
            <p:cNvGrpSpPr/>
            <p:nvPr/>
          </p:nvGrpSpPr>
          <p:grpSpPr>
            <a:xfrm>
              <a:off x="3545795" y="2322301"/>
              <a:ext cx="387835" cy="324387"/>
              <a:chOff x="3545795" y="2322301"/>
              <a:chExt cx="387835" cy="324387"/>
            </a:xfrm>
          </p:grpSpPr>
          <p:sp>
            <p:nvSpPr>
              <p:cNvPr id="5023" name="Google Shape;5023;p50"/>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0"/>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0"/>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0"/>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0"/>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0"/>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0"/>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0" name="Google Shape;5030;p50"/>
          <p:cNvGrpSpPr/>
          <p:nvPr/>
        </p:nvGrpSpPr>
        <p:grpSpPr>
          <a:xfrm>
            <a:off x="4705294" y="2306984"/>
            <a:ext cx="364294" cy="351552"/>
            <a:chOff x="4718468" y="2306984"/>
            <a:chExt cx="364294" cy="351552"/>
          </a:xfrm>
        </p:grpSpPr>
        <p:sp>
          <p:nvSpPr>
            <p:cNvPr id="5031" name="Google Shape;5031;p50"/>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0"/>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0"/>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0"/>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0"/>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0"/>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0"/>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0"/>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0"/>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0"/>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50"/>
          <p:cNvGrpSpPr/>
          <p:nvPr/>
        </p:nvGrpSpPr>
        <p:grpSpPr>
          <a:xfrm>
            <a:off x="4134734" y="2303017"/>
            <a:ext cx="361194" cy="359355"/>
            <a:chOff x="4147908" y="2303017"/>
            <a:chExt cx="361194" cy="359355"/>
          </a:xfrm>
        </p:grpSpPr>
        <p:sp>
          <p:nvSpPr>
            <p:cNvPr id="5042" name="Google Shape;5042;p50"/>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0"/>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0"/>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0"/>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0"/>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0"/>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0"/>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0"/>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0"/>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0"/>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0"/>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0"/>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0"/>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0"/>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50"/>
          <p:cNvGrpSpPr/>
          <p:nvPr/>
        </p:nvGrpSpPr>
        <p:grpSpPr>
          <a:xfrm>
            <a:off x="5278954" y="2299891"/>
            <a:ext cx="367027" cy="365214"/>
            <a:chOff x="5292128" y="2299891"/>
            <a:chExt cx="367027" cy="365214"/>
          </a:xfrm>
        </p:grpSpPr>
        <p:sp>
          <p:nvSpPr>
            <p:cNvPr id="5057" name="Google Shape;5057;p50"/>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0"/>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0"/>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0"/>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0"/>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0"/>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3" name="Google Shape;5063;p50"/>
          <p:cNvGrpSpPr/>
          <p:nvPr/>
        </p:nvGrpSpPr>
        <p:grpSpPr>
          <a:xfrm>
            <a:off x="5860443" y="2309901"/>
            <a:ext cx="345720" cy="345720"/>
            <a:chOff x="5873617" y="2309901"/>
            <a:chExt cx="345720" cy="345720"/>
          </a:xfrm>
        </p:grpSpPr>
        <p:sp>
          <p:nvSpPr>
            <p:cNvPr id="5064" name="Google Shape;5064;p50"/>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0"/>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0"/>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0"/>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0"/>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0"/>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0"/>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0"/>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0"/>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0"/>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0"/>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0"/>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0"/>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0"/>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0"/>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0"/>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0"/>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0"/>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0"/>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 name="Google Shape;5083;p50"/>
          <p:cNvGrpSpPr/>
          <p:nvPr/>
        </p:nvGrpSpPr>
        <p:grpSpPr>
          <a:xfrm>
            <a:off x="6850154" y="2297710"/>
            <a:ext cx="391460" cy="370127"/>
            <a:chOff x="6863329" y="2297710"/>
            <a:chExt cx="391460" cy="370127"/>
          </a:xfrm>
        </p:grpSpPr>
        <p:sp>
          <p:nvSpPr>
            <p:cNvPr id="5084" name="Google Shape;5084;p50"/>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0"/>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0"/>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0"/>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0"/>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0"/>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0"/>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0"/>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0"/>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50"/>
          <p:cNvGrpSpPr/>
          <p:nvPr/>
        </p:nvGrpSpPr>
        <p:grpSpPr>
          <a:xfrm>
            <a:off x="7408313" y="2318518"/>
            <a:ext cx="342620" cy="328459"/>
            <a:chOff x="7421488" y="2318518"/>
            <a:chExt cx="342620" cy="328459"/>
          </a:xfrm>
        </p:grpSpPr>
        <p:sp>
          <p:nvSpPr>
            <p:cNvPr id="5094" name="Google Shape;5094;p50"/>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0"/>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0"/>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0"/>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0"/>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0"/>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0"/>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50"/>
          <p:cNvGrpSpPr/>
          <p:nvPr/>
        </p:nvGrpSpPr>
        <p:grpSpPr>
          <a:xfrm>
            <a:off x="2495198" y="2779889"/>
            <a:ext cx="337523" cy="337680"/>
            <a:chOff x="2508373" y="2779889"/>
            <a:chExt cx="337523" cy="337680"/>
          </a:xfrm>
        </p:grpSpPr>
        <p:sp>
          <p:nvSpPr>
            <p:cNvPr id="5102" name="Google Shape;5102;p50"/>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0"/>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0"/>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0"/>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0"/>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0"/>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50"/>
          <p:cNvGrpSpPr/>
          <p:nvPr/>
        </p:nvGrpSpPr>
        <p:grpSpPr>
          <a:xfrm>
            <a:off x="2137900" y="4141593"/>
            <a:ext cx="410613" cy="372229"/>
            <a:chOff x="1884401" y="4141593"/>
            <a:chExt cx="410613" cy="372229"/>
          </a:xfrm>
        </p:grpSpPr>
        <p:sp>
          <p:nvSpPr>
            <p:cNvPr id="5109" name="Google Shape;5109;p50"/>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0"/>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0"/>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0"/>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0"/>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0"/>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0"/>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50"/>
          <p:cNvGrpSpPr/>
          <p:nvPr/>
        </p:nvGrpSpPr>
        <p:grpSpPr>
          <a:xfrm>
            <a:off x="1417658" y="2773689"/>
            <a:ext cx="294515" cy="349897"/>
            <a:chOff x="1430832" y="2773689"/>
            <a:chExt cx="294515" cy="349897"/>
          </a:xfrm>
        </p:grpSpPr>
        <p:sp>
          <p:nvSpPr>
            <p:cNvPr id="5117" name="Google Shape;5117;p50"/>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0"/>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0"/>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0"/>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0"/>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0"/>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0"/>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0"/>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0"/>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0"/>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0"/>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0"/>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0"/>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50"/>
          <p:cNvGrpSpPr/>
          <p:nvPr/>
        </p:nvGrpSpPr>
        <p:grpSpPr>
          <a:xfrm>
            <a:off x="3069042" y="2788586"/>
            <a:ext cx="288866" cy="320236"/>
            <a:chOff x="3082217" y="2788586"/>
            <a:chExt cx="288866" cy="320236"/>
          </a:xfrm>
        </p:grpSpPr>
        <p:sp>
          <p:nvSpPr>
            <p:cNvPr id="5131" name="Google Shape;5131;p50"/>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0"/>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0"/>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0"/>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0"/>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0"/>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0"/>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8" name="Google Shape;5138;p50"/>
          <p:cNvGrpSpPr/>
          <p:nvPr/>
        </p:nvGrpSpPr>
        <p:grpSpPr>
          <a:xfrm>
            <a:off x="3597382" y="2780704"/>
            <a:ext cx="325017" cy="336052"/>
            <a:chOff x="3610557" y="2780704"/>
            <a:chExt cx="325017" cy="336052"/>
          </a:xfrm>
        </p:grpSpPr>
        <p:sp>
          <p:nvSpPr>
            <p:cNvPr id="5139" name="Google Shape;5139;p50"/>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0"/>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0"/>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2" name="Google Shape;5142;p50"/>
          <p:cNvGrpSpPr/>
          <p:nvPr/>
        </p:nvGrpSpPr>
        <p:grpSpPr>
          <a:xfrm>
            <a:off x="4165893" y="2811495"/>
            <a:ext cx="286475" cy="274390"/>
            <a:chOff x="4179067" y="2811495"/>
            <a:chExt cx="286475" cy="274390"/>
          </a:xfrm>
        </p:grpSpPr>
        <p:sp>
          <p:nvSpPr>
            <p:cNvPr id="5143" name="Google Shape;5143;p50"/>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0"/>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0"/>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0"/>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0"/>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0"/>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0"/>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0"/>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0"/>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50"/>
          <p:cNvGrpSpPr/>
          <p:nvPr/>
        </p:nvGrpSpPr>
        <p:grpSpPr>
          <a:xfrm>
            <a:off x="4673583" y="2762156"/>
            <a:ext cx="371047" cy="374199"/>
            <a:chOff x="4686757" y="2762156"/>
            <a:chExt cx="371047" cy="374199"/>
          </a:xfrm>
        </p:grpSpPr>
        <p:sp>
          <p:nvSpPr>
            <p:cNvPr id="5153" name="Google Shape;5153;p50"/>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0"/>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0"/>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0"/>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0"/>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0"/>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0"/>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50"/>
          <p:cNvGrpSpPr/>
          <p:nvPr/>
        </p:nvGrpSpPr>
        <p:grpSpPr>
          <a:xfrm>
            <a:off x="5208438" y="2784802"/>
            <a:ext cx="406567" cy="327855"/>
            <a:chOff x="5221613" y="2784802"/>
            <a:chExt cx="406567" cy="327855"/>
          </a:xfrm>
        </p:grpSpPr>
        <p:sp>
          <p:nvSpPr>
            <p:cNvPr id="5161" name="Google Shape;5161;p50"/>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0"/>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0"/>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0"/>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0"/>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0"/>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0"/>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0"/>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0"/>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0"/>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0"/>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0"/>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0"/>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0"/>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0"/>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0"/>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0"/>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0"/>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0"/>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0"/>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0"/>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0"/>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0"/>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0"/>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0"/>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0"/>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0"/>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0"/>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0"/>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0"/>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50"/>
          <p:cNvGrpSpPr/>
          <p:nvPr/>
        </p:nvGrpSpPr>
        <p:grpSpPr>
          <a:xfrm>
            <a:off x="5799412" y="2760921"/>
            <a:ext cx="303605" cy="375434"/>
            <a:chOff x="5812586" y="2760921"/>
            <a:chExt cx="303605" cy="375434"/>
          </a:xfrm>
        </p:grpSpPr>
        <p:sp>
          <p:nvSpPr>
            <p:cNvPr id="5192" name="Google Shape;5192;p50"/>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0"/>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0"/>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0"/>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0"/>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0"/>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0"/>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0"/>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0"/>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0"/>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0"/>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50"/>
          <p:cNvGrpSpPr/>
          <p:nvPr/>
        </p:nvGrpSpPr>
        <p:grpSpPr>
          <a:xfrm>
            <a:off x="6321499" y="2759633"/>
            <a:ext cx="378508" cy="378166"/>
            <a:chOff x="6334673" y="2759633"/>
            <a:chExt cx="378508" cy="378166"/>
          </a:xfrm>
        </p:grpSpPr>
        <p:sp>
          <p:nvSpPr>
            <p:cNvPr id="5204" name="Google Shape;5204;p50"/>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0"/>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0"/>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0"/>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50"/>
          <p:cNvGrpSpPr/>
          <p:nvPr/>
        </p:nvGrpSpPr>
        <p:grpSpPr>
          <a:xfrm>
            <a:off x="7999471" y="2806477"/>
            <a:ext cx="319763" cy="284505"/>
            <a:chOff x="8012645" y="2806477"/>
            <a:chExt cx="319763" cy="284505"/>
          </a:xfrm>
        </p:grpSpPr>
        <p:sp>
          <p:nvSpPr>
            <p:cNvPr id="5209" name="Google Shape;5209;p50"/>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0"/>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0"/>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0"/>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0"/>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0"/>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0"/>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0"/>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0"/>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0"/>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9" name="Google Shape;5219;p50"/>
          <p:cNvGrpSpPr/>
          <p:nvPr/>
        </p:nvGrpSpPr>
        <p:grpSpPr>
          <a:xfrm>
            <a:off x="2707935" y="4162138"/>
            <a:ext cx="385339" cy="388071"/>
            <a:chOff x="2454435" y="4162138"/>
            <a:chExt cx="385339" cy="388071"/>
          </a:xfrm>
        </p:grpSpPr>
        <p:sp>
          <p:nvSpPr>
            <p:cNvPr id="5220" name="Google Shape;5220;p50"/>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0"/>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0"/>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0"/>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0"/>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0"/>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0"/>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0"/>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0"/>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0"/>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0"/>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50"/>
          <p:cNvGrpSpPr/>
          <p:nvPr/>
        </p:nvGrpSpPr>
        <p:grpSpPr>
          <a:xfrm>
            <a:off x="3855439" y="4161192"/>
            <a:ext cx="275178" cy="388912"/>
            <a:chOff x="3601939" y="4161192"/>
            <a:chExt cx="275178" cy="388912"/>
          </a:xfrm>
        </p:grpSpPr>
        <p:sp>
          <p:nvSpPr>
            <p:cNvPr id="5232" name="Google Shape;5232;p50"/>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0"/>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0"/>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0"/>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0"/>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0"/>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0"/>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0"/>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0"/>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0"/>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50"/>
          <p:cNvGrpSpPr/>
          <p:nvPr/>
        </p:nvGrpSpPr>
        <p:grpSpPr>
          <a:xfrm>
            <a:off x="822849" y="3215146"/>
            <a:ext cx="375802" cy="371677"/>
            <a:chOff x="836023" y="3215146"/>
            <a:chExt cx="375802" cy="371677"/>
          </a:xfrm>
        </p:grpSpPr>
        <p:sp>
          <p:nvSpPr>
            <p:cNvPr id="5243" name="Google Shape;5243;p50"/>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0"/>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0"/>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0"/>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0"/>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0"/>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0"/>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0"/>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0"/>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0"/>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0"/>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0"/>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0"/>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0"/>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0"/>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0"/>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9" name="Google Shape;5259;p50"/>
          <p:cNvGrpSpPr/>
          <p:nvPr/>
        </p:nvGrpSpPr>
        <p:grpSpPr>
          <a:xfrm>
            <a:off x="1343123" y="3210890"/>
            <a:ext cx="431368" cy="380189"/>
            <a:chOff x="1356297" y="3210890"/>
            <a:chExt cx="431368" cy="380189"/>
          </a:xfrm>
        </p:grpSpPr>
        <p:sp>
          <p:nvSpPr>
            <p:cNvPr id="5260" name="Google Shape;5260;p50"/>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0"/>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0"/>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0"/>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0"/>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0"/>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0"/>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0"/>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0"/>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0"/>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0"/>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0"/>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0"/>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3" name="Google Shape;5273;p50"/>
          <p:cNvGrpSpPr/>
          <p:nvPr/>
        </p:nvGrpSpPr>
        <p:grpSpPr>
          <a:xfrm>
            <a:off x="1890563" y="3215540"/>
            <a:ext cx="411874" cy="370731"/>
            <a:chOff x="1903737" y="3215540"/>
            <a:chExt cx="411874" cy="370731"/>
          </a:xfrm>
        </p:grpSpPr>
        <p:sp>
          <p:nvSpPr>
            <p:cNvPr id="5274" name="Google Shape;5274;p50"/>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0"/>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0"/>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0"/>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0"/>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0"/>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0"/>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0"/>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0"/>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50"/>
          <p:cNvGrpSpPr/>
          <p:nvPr/>
        </p:nvGrpSpPr>
        <p:grpSpPr>
          <a:xfrm>
            <a:off x="2455290" y="3248854"/>
            <a:ext cx="397818" cy="304078"/>
            <a:chOff x="2468465" y="3248854"/>
            <a:chExt cx="397818" cy="304078"/>
          </a:xfrm>
        </p:grpSpPr>
        <p:sp>
          <p:nvSpPr>
            <p:cNvPr id="5284" name="Google Shape;5284;p50"/>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0"/>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0"/>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0"/>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0"/>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0"/>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0" name="Google Shape;5290;p50"/>
          <p:cNvGrpSpPr/>
          <p:nvPr/>
        </p:nvGrpSpPr>
        <p:grpSpPr>
          <a:xfrm>
            <a:off x="3003992" y="3216013"/>
            <a:ext cx="394376" cy="369812"/>
            <a:chOff x="3017166" y="3216013"/>
            <a:chExt cx="394376" cy="369812"/>
          </a:xfrm>
        </p:grpSpPr>
        <p:sp>
          <p:nvSpPr>
            <p:cNvPr id="5291" name="Google Shape;5291;p50"/>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0"/>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3" name="Google Shape;5293;p50"/>
          <p:cNvGrpSpPr/>
          <p:nvPr/>
        </p:nvGrpSpPr>
        <p:grpSpPr>
          <a:xfrm>
            <a:off x="4196868" y="3213228"/>
            <a:ext cx="199014" cy="375408"/>
            <a:chOff x="4210043" y="3213228"/>
            <a:chExt cx="199014" cy="375408"/>
          </a:xfrm>
        </p:grpSpPr>
        <p:sp>
          <p:nvSpPr>
            <p:cNvPr id="5294" name="Google Shape;5294;p50"/>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0"/>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0"/>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0"/>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0"/>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0"/>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0"/>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0"/>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0"/>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0"/>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50"/>
          <p:cNvGrpSpPr/>
          <p:nvPr/>
        </p:nvGrpSpPr>
        <p:grpSpPr>
          <a:xfrm>
            <a:off x="4804971" y="3203323"/>
            <a:ext cx="77845" cy="395165"/>
            <a:chOff x="4818146" y="3203323"/>
            <a:chExt cx="77845" cy="395165"/>
          </a:xfrm>
        </p:grpSpPr>
        <p:sp>
          <p:nvSpPr>
            <p:cNvPr id="5305" name="Google Shape;5305;p50"/>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0"/>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0"/>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0"/>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0"/>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0"/>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0"/>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0"/>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3" name="Google Shape;5313;p50"/>
          <p:cNvGrpSpPr/>
          <p:nvPr/>
        </p:nvGrpSpPr>
        <p:grpSpPr>
          <a:xfrm>
            <a:off x="5215716" y="3235428"/>
            <a:ext cx="344091" cy="332767"/>
            <a:chOff x="5228890" y="3235428"/>
            <a:chExt cx="344091" cy="332767"/>
          </a:xfrm>
        </p:grpSpPr>
        <p:sp>
          <p:nvSpPr>
            <p:cNvPr id="5314" name="Google Shape;5314;p50"/>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0"/>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0"/>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0"/>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0"/>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9" name="Google Shape;5319;p50"/>
          <p:cNvGrpSpPr/>
          <p:nvPr/>
        </p:nvGrpSpPr>
        <p:grpSpPr>
          <a:xfrm>
            <a:off x="5744739" y="3227047"/>
            <a:ext cx="388544" cy="347927"/>
            <a:chOff x="5757913" y="3227047"/>
            <a:chExt cx="388544" cy="347927"/>
          </a:xfrm>
        </p:grpSpPr>
        <p:sp>
          <p:nvSpPr>
            <p:cNvPr id="5320" name="Google Shape;5320;p50"/>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0"/>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2" name="Google Shape;5322;p50"/>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3" name="Google Shape;5323;p50"/>
          <p:cNvGrpSpPr/>
          <p:nvPr/>
        </p:nvGrpSpPr>
        <p:grpSpPr>
          <a:xfrm>
            <a:off x="6881681" y="3227074"/>
            <a:ext cx="324938" cy="347717"/>
            <a:chOff x="6894856" y="3227074"/>
            <a:chExt cx="324938" cy="347717"/>
          </a:xfrm>
        </p:grpSpPr>
        <p:sp>
          <p:nvSpPr>
            <p:cNvPr id="5324" name="Google Shape;5324;p50"/>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0"/>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0"/>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0"/>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0"/>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0"/>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0"/>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0"/>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0"/>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0"/>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0"/>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0"/>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0"/>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0"/>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0"/>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9" name="Google Shape;5339;p50"/>
          <p:cNvGrpSpPr/>
          <p:nvPr/>
        </p:nvGrpSpPr>
        <p:grpSpPr>
          <a:xfrm>
            <a:off x="7401772" y="3220873"/>
            <a:ext cx="360091" cy="360117"/>
            <a:chOff x="7414946" y="3220873"/>
            <a:chExt cx="360091" cy="360117"/>
          </a:xfrm>
        </p:grpSpPr>
        <p:sp>
          <p:nvSpPr>
            <p:cNvPr id="5340" name="Google Shape;5340;p50"/>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0"/>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0"/>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0"/>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0"/>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0"/>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0"/>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0"/>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0"/>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0"/>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0"/>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50"/>
          <p:cNvGrpSpPr/>
          <p:nvPr/>
        </p:nvGrpSpPr>
        <p:grpSpPr>
          <a:xfrm>
            <a:off x="8014052" y="3215041"/>
            <a:ext cx="231829" cy="371782"/>
            <a:chOff x="8027227" y="3215041"/>
            <a:chExt cx="231829" cy="371782"/>
          </a:xfrm>
        </p:grpSpPr>
        <p:sp>
          <p:nvSpPr>
            <p:cNvPr id="5352" name="Google Shape;5352;p50"/>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0"/>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0"/>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0"/>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0"/>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0"/>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0"/>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0"/>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0"/>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0"/>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50"/>
          <p:cNvGrpSpPr/>
          <p:nvPr/>
        </p:nvGrpSpPr>
        <p:grpSpPr>
          <a:xfrm>
            <a:off x="4347102" y="4146138"/>
            <a:ext cx="395638" cy="420544"/>
            <a:chOff x="4093603" y="4146138"/>
            <a:chExt cx="395638" cy="420544"/>
          </a:xfrm>
        </p:grpSpPr>
        <p:sp>
          <p:nvSpPr>
            <p:cNvPr id="5363" name="Google Shape;5363;p50"/>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0"/>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0"/>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0"/>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0"/>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0"/>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0"/>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0"/>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0"/>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0"/>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0"/>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0"/>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0"/>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0"/>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0"/>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0"/>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0"/>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0" name="Google Shape;5380;p50"/>
          <p:cNvGrpSpPr/>
          <p:nvPr/>
        </p:nvGrpSpPr>
        <p:grpSpPr>
          <a:xfrm>
            <a:off x="4897905" y="4162322"/>
            <a:ext cx="392065" cy="387887"/>
            <a:chOff x="4644406" y="4162322"/>
            <a:chExt cx="392065" cy="387887"/>
          </a:xfrm>
        </p:grpSpPr>
        <p:sp>
          <p:nvSpPr>
            <p:cNvPr id="5381" name="Google Shape;5381;p50"/>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0"/>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0"/>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0"/>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0"/>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0"/>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50"/>
          <p:cNvGrpSpPr/>
          <p:nvPr/>
        </p:nvGrpSpPr>
        <p:grpSpPr>
          <a:xfrm>
            <a:off x="5981882" y="4221698"/>
            <a:ext cx="417128" cy="269162"/>
            <a:chOff x="5728383" y="4221698"/>
            <a:chExt cx="417128" cy="269162"/>
          </a:xfrm>
        </p:grpSpPr>
        <p:sp>
          <p:nvSpPr>
            <p:cNvPr id="5388" name="Google Shape;5388;p50"/>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0"/>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0"/>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0"/>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0"/>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0"/>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0"/>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0"/>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0"/>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0"/>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0"/>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0"/>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50"/>
          <p:cNvGrpSpPr/>
          <p:nvPr/>
        </p:nvGrpSpPr>
        <p:grpSpPr>
          <a:xfrm>
            <a:off x="821036" y="3696905"/>
            <a:ext cx="371782" cy="342751"/>
            <a:chOff x="834210" y="3696905"/>
            <a:chExt cx="371782" cy="342751"/>
          </a:xfrm>
        </p:grpSpPr>
        <p:sp>
          <p:nvSpPr>
            <p:cNvPr id="5401" name="Google Shape;5401;p50"/>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0"/>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0"/>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0"/>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0"/>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0"/>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0"/>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0"/>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0"/>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0"/>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0"/>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0"/>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3" name="Google Shape;5413;p50"/>
          <p:cNvGrpSpPr/>
          <p:nvPr/>
        </p:nvGrpSpPr>
        <p:grpSpPr>
          <a:xfrm>
            <a:off x="1346223" y="3682271"/>
            <a:ext cx="395296" cy="371966"/>
            <a:chOff x="1359398" y="3682271"/>
            <a:chExt cx="395296" cy="371966"/>
          </a:xfrm>
        </p:grpSpPr>
        <p:sp>
          <p:nvSpPr>
            <p:cNvPr id="5414" name="Google Shape;5414;p50"/>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0"/>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0"/>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0"/>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0"/>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0"/>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0"/>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1" name="Google Shape;5421;p50"/>
          <p:cNvGrpSpPr/>
          <p:nvPr/>
        </p:nvGrpSpPr>
        <p:grpSpPr>
          <a:xfrm>
            <a:off x="1894924" y="3682271"/>
            <a:ext cx="395296" cy="371966"/>
            <a:chOff x="1908099" y="3682271"/>
            <a:chExt cx="395296" cy="371966"/>
          </a:xfrm>
        </p:grpSpPr>
        <p:sp>
          <p:nvSpPr>
            <p:cNvPr id="5422" name="Google Shape;5422;p50"/>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0"/>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0"/>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0"/>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0"/>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0"/>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0"/>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9" name="Google Shape;5429;p50"/>
          <p:cNvGrpSpPr/>
          <p:nvPr/>
        </p:nvGrpSpPr>
        <p:grpSpPr>
          <a:xfrm>
            <a:off x="2443625" y="3682271"/>
            <a:ext cx="395270" cy="371966"/>
            <a:chOff x="2456800" y="3682271"/>
            <a:chExt cx="395270" cy="371966"/>
          </a:xfrm>
        </p:grpSpPr>
        <p:sp>
          <p:nvSpPr>
            <p:cNvPr id="5430" name="Google Shape;5430;p50"/>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0"/>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0"/>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0"/>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0"/>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0"/>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0"/>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0"/>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0"/>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50"/>
          <p:cNvGrpSpPr/>
          <p:nvPr/>
        </p:nvGrpSpPr>
        <p:grpSpPr>
          <a:xfrm>
            <a:off x="3001075" y="3682271"/>
            <a:ext cx="391092" cy="371940"/>
            <a:chOff x="3014250" y="3682271"/>
            <a:chExt cx="391092" cy="371940"/>
          </a:xfrm>
        </p:grpSpPr>
        <p:sp>
          <p:nvSpPr>
            <p:cNvPr id="5440" name="Google Shape;5440;p50"/>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0"/>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0"/>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50"/>
          <p:cNvGrpSpPr/>
          <p:nvPr/>
        </p:nvGrpSpPr>
        <p:grpSpPr>
          <a:xfrm>
            <a:off x="3555950" y="3702947"/>
            <a:ext cx="388728" cy="330692"/>
            <a:chOff x="3569125" y="3702947"/>
            <a:chExt cx="388728" cy="330692"/>
          </a:xfrm>
        </p:grpSpPr>
        <p:sp>
          <p:nvSpPr>
            <p:cNvPr id="5444" name="Google Shape;5444;p50"/>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0"/>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0"/>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0"/>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50"/>
          <p:cNvGrpSpPr/>
          <p:nvPr/>
        </p:nvGrpSpPr>
        <p:grpSpPr>
          <a:xfrm>
            <a:off x="4098819" y="3682455"/>
            <a:ext cx="387992" cy="371625"/>
            <a:chOff x="4111994" y="3682455"/>
            <a:chExt cx="387992" cy="371625"/>
          </a:xfrm>
        </p:grpSpPr>
        <p:sp>
          <p:nvSpPr>
            <p:cNvPr id="5449" name="Google Shape;5449;p50"/>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0"/>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50"/>
          <p:cNvGrpSpPr/>
          <p:nvPr/>
        </p:nvGrpSpPr>
        <p:grpSpPr>
          <a:xfrm>
            <a:off x="4661734" y="3682271"/>
            <a:ext cx="371966" cy="371966"/>
            <a:chOff x="4674908" y="3682271"/>
            <a:chExt cx="371966" cy="371966"/>
          </a:xfrm>
        </p:grpSpPr>
        <p:sp>
          <p:nvSpPr>
            <p:cNvPr id="5452" name="Google Shape;5452;p50"/>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0"/>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0"/>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0"/>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50"/>
          <p:cNvGrpSpPr/>
          <p:nvPr/>
        </p:nvGrpSpPr>
        <p:grpSpPr>
          <a:xfrm>
            <a:off x="5210435" y="3731112"/>
            <a:ext cx="371782" cy="274285"/>
            <a:chOff x="5223609" y="3731112"/>
            <a:chExt cx="371782" cy="274285"/>
          </a:xfrm>
        </p:grpSpPr>
        <p:sp>
          <p:nvSpPr>
            <p:cNvPr id="5457" name="Google Shape;5457;p50"/>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0"/>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9" name="Google Shape;5459;p50"/>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0" name="Google Shape;5460;p50"/>
          <p:cNvGrpSpPr/>
          <p:nvPr/>
        </p:nvGrpSpPr>
        <p:grpSpPr>
          <a:xfrm>
            <a:off x="6306734" y="3696721"/>
            <a:ext cx="373963" cy="343119"/>
            <a:chOff x="6319908" y="3696721"/>
            <a:chExt cx="373963" cy="343119"/>
          </a:xfrm>
        </p:grpSpPr>
        <p:sp>
          <p:nvSpPr>
            <p:cNvPr id="5461" name="Google Shape;5461;p50"/>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0"/>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0"/>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0"/>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0"/>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0"/>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0"/>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0"/>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0"/>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0" name="Google Shape;5470;p50"/>
          <p:cNvGrpSpPr/>
          <p:nvPr/>
        </p:nvGrpSpPr>
        <p:grpSpPr>
          <a:xfrm>
            <a:off x="6858167" y="3740044"/>
            <a:ext cx="371966" cy="256420"/>
            <a:chOff x="6871342" y="3740044"/>
            <a:chExt cx="371966" cy="256420"/>
          </a:xfrm>
        </p:grpSpPr>
        <p:sp>
          <p:nvSpPr>
            <p:cNvPr id="5471" name="Google Shape;5471;p50"/>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0"/>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0"/>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0"/>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0"/>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0"/>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0"/>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0"/>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0"/>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0"/>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0"/>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0"/>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3" name="Google Shape;5483;p50"/>
          <p:cNvGrpSpPr/>
          <p:nvPr/>
        </p:nvGrpSpPr>
        <p:grpSpPr>
          <a:xfrm>
            <a:off x="7389187" y="3681535"/>
            <a:ext cx="402757" cy="372728"/>
            <a:chOff x="7402362" y="3681535"/>
            <a:chExt cx="402757" cy="372728"/>
          </a:xfrm>
        </p:grpSpPr>
        <p:sp>
          <p:nvSpPr>
            <p:cNvPr id="5484" name="Google Shape;5484;p50"/>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0"/>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0"/>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0"/>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0"/>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0"/>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0"/>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0"/>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0"/>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0"/>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0"/>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0"/>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0"/>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0"/>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0"/>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0"/>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0" name="Google Shape;5500;p50"/>
          <p:cNvGrpSpPr/>
          <p:nvPr/>
        </p:nvGrpSpPr>
        <p:grpSpPr>
          <a:xfrm>
            <a:off x="7947530" y="3736235"/>
            <a:ext cx="378902" cy="264065"/>
            <a:chOff x="7960705" y="3736235"/>
            <a:chExt cx="378902" cy="264065"/>
          </a:xfrm>
        </p:grpSpPr>
        <p:sp>
          <p:nvSpPr>
            <p:cNvPr id="5501" name="Google Shape;5501;p50"/>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0"/>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0"/>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0"/>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0"/>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0"/>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0"/>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0"/>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0"/>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0"/>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0"/>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0"/>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0"/>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0"/>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50"/>
          <p:cNvGrpSpPr/>
          <p:nvPr/>
        </p:nvGrpSpPr>
        <p:grpSpPr>
          <a:xfrm>
            <a:off x="6654327" y="4162270"/>
            <a:ext cx="166200" cy="388019"/>
            <a:chOff x="6400828" y="4162270"/>
            <a:chExt cx="166200" cy="388019"/>
          </a:xfrm>
        </p:grpSpPr>
        <p:sp>
          <p:nvSpPr>
            <p:cNvPr id="5516" name="Google Shape;5516;p50"/>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0"/>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0"/>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0"/>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0"/>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0"/>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0"/>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3" name="Google Shape;5523;p50"/>
          <p:cNvGrpSpPr/>
          <p:nvPr/>
        </p:nvGrpSpPr>
        <p:grpSpPr>
          <a:xfrm>
            <a:off x="7173314" y="4162270"/>
            <a:ext cx="225260" cy="388019"/>
            <a:chOff x="6919815" y="4162270"/>
            <a:chExt cx="225260" cy="388019"/>
          </a:xfrm>
        </p:grpSpPr>
        <p:sp>
          <p:nvSpPr>
            <p:cNvPr id="5524" name="Google Shape;5524;p50"/>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0"/>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0"/>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0"/>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0"/>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0"/>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0"/>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0"/>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2" name="Google Shape;5532;p50"/>
          <p:cNvGrpSpPr/>
          <p:nvPr/>
        </p:nvGrpSpPr>
        <p:grpSpPr>
          <a:xfrm>
            <a:off x="7639099" y="4177035"/>
            <a:ext cx="388728" cy="358383"/>
            <a:chOff x="7385600" y="4177035"/>
            <a:chExt cx="388728" cy="358383"/>
          </a:xfrm>
        </p:grpSpPr>
        <p:sp>
          <p:nvSpPr>
            <p:cNvPr id="5533" name="Google Shape;5533;p50"/>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0"/>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0"/>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0"/>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0"/>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0"/>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0"/>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0" name="Google Shape;5540;p50"/>
          <p:cNvGrpSpPr/>
          <p:nvPr/>
        </p:nvGrpSpPr>
        <p:grpSpPr>
          <a:xfrm>
            <a:off x="3611911" y="3259862"/>
            <a:ext cx="369207" cy="258259"/>
            <a:chOff x="3625085" y="3259862"/>
            <a:chExt cx="369207" cy="258259"/>
          </a:xfrm>
        </p:grpSpPr>
        <p:sp>
          <p:nvSpPr>
            <p:cNvPr id="5541" name="Google Shape;5541;p50"/>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0"/>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0"/>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0"/>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0"/>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0"/>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0"/>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0"/>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0"/>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0"/>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0"/>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0"/>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0"/>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4" name="Google Shape;5554;p50"/>
          <p:cNvGrpSpPr/>
          <p:nvPr/>
        </p:nvGrpSpPr>
        <p:grpSpPr>
          <a:xfrm>
            <a:off x="6304185" y="3276808"/>
            <a:ext cx="363217" cy="248590"/>
            <a:chOff x="6317360" y="3276808"/>
            <a:chExt cx="363217" cy="248590"/>
          </a:xfrm>
        </p:grpSpPr>
        <p:sp>
          <p:nvSpPr>
            <p:cNvPr id="5555" name="Google Shape;5555;p50"/>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0"/>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0"/>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0"/>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0"/>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0"/>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0"/>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0"/>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0"/>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0"/>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0"/>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0"/>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0"/>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0"/>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0"/>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0"/>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0"/>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0"/>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0"/>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0"/>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0"/>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0"/>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0"/>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0"/>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0"/>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0"/>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0"/>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2" name="Google Shape;5582;p50"/>
          <p:cNvGrpSpPr/>
          <p:nvPr/>
        </p:nvGrpSpPr>
        <p:grpSpPr>
          <a:xfrm>
            <a:off x="5337891" y="4183682"/>
            <a:ext cx="504064" cy="325595"/>
            <a:chOff x="5084391" y="4183682"/>
            <a:chExt cx="504064" cy="325595"/>
          </a:xfrm>
        </p:grpSpPr>
        <p:sp>
          <p:nvSpPr>
            <p:cNvPr id="5583" name="Google Shape;5583;p50"/>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0"/>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0"/>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0"/>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0"/>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0"/>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0"/>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0"/>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0"/>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0"/>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0"/>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0"/>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0"/>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0"/>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0"/>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0"/>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50"/>
          <p:cNvGrpSpPr/>
          <p:nvPr/>
        </p:nvGrpSpPr>
        <p:grpSpPr>
          <a:xfrm>
            <a:off x="7934420" y="2347996"/>
            <a:ext cx="379795" cy="267165"/>
            <a:chOff x="7947595" y="2347996"/>
            <a:chExt cx="379795" cy="267165"/>
          </a:xfrm>
        </p:grpSpPr>
        <p:sp>
          <p:nvSpPr>
            <p:cNvPr id="5600" name="Google Shape;5600;p50"/>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0"/>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0"/>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0"/>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0"/>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0"/>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0"/>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0"/>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0"/>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9" name="Google Shape;5609;p50"/>
          <p:cNvGrpSpPr/>
          <p:nvPr/>
        </p:nvGrpSpPr>
        <p:grpSpPr>
          <a:xfrm>
            <a:off x="6387469" y="2310269"/>
            <a:ext cx="275362" cy="338784"/>
            <a:chOff x="6400644" y="2310269"/>
            <a:chExt cx="275362" cy="338784"/>
          </a:xfrm>
        </p:grpSpPr>
        <p:sp>
          <p:nvSpPr>
            <p:cNvPr id="5610" name="Google Shape;5610;p50"/>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0"/>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0"/>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0"/>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0"/>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0"/>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0"/>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0"/>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0"/>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0"/>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0"/>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0"/>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0"/>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3" name="Google Shape;5623;p50"/>
          <p:cNvGrpSpPr/>
          <p:nvPr/>
        </p:nvGrpSpPr>
        <p:grpSpPr>
          <a:xfrm>
            <a:off x="1595767" y="4161009"/>
            <a:ext cx="359565" cy="358094"/>
            <a:chOff x="1342268" y="4161009"/>
            <a:chExt cx="359565" cy="358094"/>
          </a:xfrm>
        </p:grpSpPr>
        <p:sp>
          <p:nvSpPr>
            <p:cNvPr id="5624" name="Google Shape;5624;p50"/>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0"/>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0"/>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0"/>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0"/>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0"/>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0"/>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0"/>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0"/>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3" name="Google Shape;5633;p50"/>
          <p:cNvGrpSpPr/>
          <p:nvPr/>
        </p:nvGrpSpPr>
        <p:grpSpPr>
          <a:xfrm>
            <a:off x="1899837" y="2764940"/>
            <a:ext cx="417523" cy="374252"/>
            <a:chOff x="1913012" y="2764940"/>
            <a:chExt cx="417523" cy="374252"/>
          </a:xfrm>
        </p:grpSpPr>
        <p:sp>
          <p:nvSpPr>
            <p:cNvPr id="5634" name="Google Shape;5634;p50"/>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0"/>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0"/>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0"/>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0"/>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0"/>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0"/>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0"/>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0"/>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0"/>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0"/>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0"/>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6" name="Google Shape;5646;p50"/>
          <p:cNvGrpSpPr/>
          <p:nvPr/>
        </p:nvGrpSpPr>
        <p:grpSpPr>
          <a:xfrm>
            <a:off x="817568" y="2763601"/>
            <a:ext cx="384734" cy="381556"/>
            <a:chOff x="830742" y="2763601"/>
            <a:chExt cx="384734" cy="381556"/>
          </a:xfrm>
        </p:grpSpPr>
        <p:sp>
          <p:nvSpPr>
            <p:cNvPr id="5647" name="Google Shape;5647;p50"/>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0"/>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0"/>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0"/>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0"/>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0"/>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0"/>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0"/>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0"/>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0"/>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0"/>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0"/>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0"/>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0"/>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0"/>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0"/>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0"/>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0"/>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0"/>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0"/>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0"/>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8" name="Google Shape;5668;p50"/>
          <p:cNvGrpSpPr/>
          <p:nvPr/>
        </p:nvGrpSpPr>
        <p:grpSpPr>
          <a:xfrm>
            <a:off x="3260997" y="4183419"/>
            <a:ext cx="375434" cy="329667"/>
            <a:chOff x="3007498" y="4183419"/>
            <a:chExt cx="375434" cy="329667"/>
          </a:xfrm>
        </p:grpSpPr>
        <p:sp>
          <p:nvSpPr>
            <p:cNvPr id="5669" name="Google Shape;5669;p50"/>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0"/>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0"/>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0"/>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0"/>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0"/>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0"/>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0"/>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0"/>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0"/>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0"/>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0"/>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0"/>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0"/>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0"/>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0"/>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0"/>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0"/>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0"/>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0"/>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50"/>
          <p:cNvGrpSpPr/>
          <p:nvPr/>
        </p:nvGrpSpPr>
        <p:grpSpPr>
          <a:xfrm>
            <a:off x="6906101" y="2766990"/>
            <a:ext cx="274550" cy="354728"/>
            <a:chOff x="7606826" y="2419290"/>
            <a:chExt cx="274550" cy="354728"/>
          </a:xfrm>
        </p:grpSpPr>
        <p:sp>
          <p:nvSpPr>
            <p:cNvPr id="5690" name="Google Shape;5690;p50"/>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0"/>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0"/>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0"/>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0"/>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0"/>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0"/>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0"/>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0"/>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0"/>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0"/>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0"/>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0"/>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0"/>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0"/>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5" name="Google Shape;5705;p50"/>
          <p:cNvGrpSpPr/>
          <p:nvPr/>
        </p:nvGrpSpPr>
        <p:grpSpPr>
          <a:xfrm>
            <a:off x="7536994" y="2777003"/>
            <a:ext cx="263316" cy="354728"/>
            <a:chOff x="8062968" y="2419290"/>
            <a:chExt cx="263316" cy="354728"/>
          </a:xfrm>
        </p:grpSpPr>
        <p:sp>
          <p:nvSpPr>
            <p:cNvPr id="5706" name="Google Shape;5706;p50"/>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0"/>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0"/>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0"/>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0"/>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0"/>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0"/>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0"/>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0"/>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0"/>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0"/>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0"/>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0"/>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0"/>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0"/>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0"/>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0"/>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3" name="Google Shape;5723;p50"/>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5724" name="Google Shape;5724;p5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5725" name="Google Shape;5725;p50"/>
          <p:cNvGrpSpPr/>
          <p:nvPr/>
        </p:nvGrpSpPr>
        <p:grpSpPr>
          <a:xfrm>
            <a:off x="1089824" y="4149725"/>
            <a:ext cx="364280" cy="363684"/>
            <a:chOff x="836325" y="4149725"/>
            <a:chExt cx="364280" cy="363684"/>
          </a:xfrm>
        </p:grpSpPr>
        <p:sp>
          <p:nvSpPr>
            <p:cNvPr id="5726" name="Google Shape;5726;p50"/>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0"/>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0"/>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0"/>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0"/>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0"/>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0"/>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736"/>
        <p:cNvGrpSpPr/>
        <p:nvPr/>
      </p:nvGrpSpPr>
      <p:grpSpPr>
        <a:xfrm>
          <a:off x="0" y="0"/>
          <a:ext cx="0" cy="0"/>
          <a:chOff x="0" y="0"/>
          <a:chExt cx="0" cy="0"/>
        </a:xfrm>
      </p:grpSpPr>
      <p:grpSp>
        <p:nvGrpSpPr>
          <p:cNvPr id="5737" name="Google Shape;5737;p51"/>
          <p:cNvGrpSpPr/>
          <p:nvPr/>
        </p:nvGrpSpPr>
        <p:grpSpPr>
          <a:xfrm>
            <a:off x="7071588" y="2263554"/>
            <a:ext cx="362163" cy="347098"/>
            <a:chOff x="7075663" y="2444129"/>
            <a:chExt cx="362163" cy="347098"/>
          </a:xfrm>
        </p:grpSpPr>
        <p:sp>
          <p:nvSpPr>
            <p:cNvPr id="5738" name="Google Shape;5738;p51"/>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1"/>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1"/>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1"/>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1"/>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1"/>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1"/>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1"/>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6" name="Google Shape;5746;p51"/>
          <p:cNvGrpSpPr/>
          <p:nvPr/>
        </p:nvGrpSpPr>
        <p:grpSpPr>
          <a:xfrm>
            <a:off x="6634100" y="2256009"/>
            <a:ext cx="372197" cy="362163"/>
            <a:chOff x="6638175" y="2436584"/>
            <a:chExt cx="372197" cy="362163"/>
          </a:xfrm>
        </p:grpSpPr>
        <p:sp>
          <p:nvSpPr>
            <p:cNvPr id="5747" name="Google Shape;5747;p51"/>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1"/>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1"/>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1"/>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1"/>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1"/>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1"/>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1"/>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1"/>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1"/>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1"/>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1"/>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1"/>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0" name="Google Shape;5760;p51"/>
          <p:cNvGrpSpPr/>
          <p:nvPr/>
        </p:nvGrpSpPr>
        <p:grpSpPr>
          <a:xfrm>
            <a:off x="6188831" y="2258865"/>
            <a:ext cx="371699" cy="356084"/>
            <a:chOff x="6192906" y="2439440"/>
            <a:chExt cx="371699" cy="356084"/>
          </a:xfrm>
        </p:grpSpPr>
        <p:sp>
          <p:nvSpPr>
            <p:cNvPr id="5761" name="Google Shape;5761;p51"/>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1"/>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1"/>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1"/>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1"/>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1"/>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1"/>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1"/>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1"/>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1"/>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1"/>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1"/>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1"/>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4" name="Google Shape;5774;p51"/>
          <p:cNvGrpSpPr/>
          <p:nvPr/>
        </p:nvGrpSpPr>
        <p:grpSpPr>
          <a:xfrm>
            <a:off x="5758392" y="2256009"/>
            <a:ext cx="362163" cy="362163"/>
            <a:chOff x="5762467" y="2436584"/>
            <a:chExt cx="362163" cy="362163"/>
          </a:xfrm>
        </p:grpSpPr>
        <p:sp>
          <p:nvSpPr>
            <p:cNvPr id="5775" name="Google Shape;5775;p51"/>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1"/>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1"/>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1"/>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1"/>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1"/>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1"/>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1"/>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1"/>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1"/>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1"/>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1"/>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1"/>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1"/>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1"/>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1"/>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1"/>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1"/>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1"/>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1"/>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1"/>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1"/>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1"/>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1"/>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1"/>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0" name="Google Shape;5800;p51"/>
          <p:cNvGrpSpPr/>
          <p:nvPr/>
        </p:nvGrpSpPr>
        <p:grpSpPr>
          <a:xfrm>
            <a:off x="5319646" y="2256454"/>
            <a:ext cx="362922" cy="361219"/>
            <a:chOff x="5323721" y="2437029"/>
            <a:chExt cx="362922" cy="361219"/>
          </a:xfrm>
        </p:grpSpPr>
        <p:sp>
          <p:nvSpPr>
            <p:cNvPr id="5801" name="Google Shape;5801;p51"/>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1"/>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1"/>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1"/>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1"/>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1"/>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1"/>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1"/>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1"/>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1"/>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1"/>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1"/>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1"/>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1"/>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1"/>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1"/>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1"/>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51"/>
          <p:cNvGrpSpPr/>
          <p:nvPr/>
        </p:nvGrpSpPr>
        <p:grpSpPr>
          <a:xfrm>
            <a:off x="4871862" y="2288156"/>
            <a:ext cx="407122" cy="315448"/>
            <a:chOff x="4875937" y="2468731"/>
            <a:chExt cx="407122" cy="315448"/>
          </a:xfrm>
        </p:grpSpPr>
        <p:sp>
          <p:nvSpPr>
            <p:cNvPr id="5819" name="Google Shape;5819;p51"/>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1"/>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1"/>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1"/>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1"/>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1"/>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1"/>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1"/>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1"/>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1"/>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1"/>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1"/>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1"/>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1"/>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1"/>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1"/>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1"/>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1"/>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1"/>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8" name="Google Shape;5838;p51"/>
          <p:cNvGrpSpPr/>
          <p:nvPr/>
        </p:nvGrpSpPr>
        <p:grpSpPr>
          <a:xfrm>
            <a:off x="4889207" y="3624199"/>
            <a:ext cx="242114" cy="362163"/>
            <a:chOff x="4893282" y="3804774"/>
            <a:chExt cx="242114" cy="362163"/>
          </a:xfrm>
        </p:grpSpPr>
        <p:sp>
          <p:nvSpPr>
            <p:cNvPr id="5839" name="Google Shape;5839;p51"/>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1"/>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1"/>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1"/>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1"/>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1"/>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1"/>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1"/>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1"/>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1"/>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1"/>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1"/>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1"/>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1"/>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1"/>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1"/>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1"/>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1"/>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1"/>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1"/>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1"/>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1"/>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1"/>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1"/>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1"/>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1"/>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5" name="Google Shape;5865;p51"/>
          <p:cNvGrpSpPr/>
          <p:nvPr/>
        </p:nvGrpSpPr>
        <p:grpSpPr>
          <a:xfrm>
            <a:off x="6244087" y="3624199"/>
            <a:ext cx="231058" cy="362425"/>
            <a:chOff x="6248162" y="3804774"/>
            <a:chExt cx="231058" cy="362425"/>
          </a:xfrm>
        </p:grpSpPr>
        <p:sp>
          <p:nvSpPr>
            <p:cNvPr id="5866" name="Google Shape;5866;p51"/>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1"/>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1"/>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1"/>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51"/>
          <p:cNvGrpSpPr/>
          <p:nvPr/>
        </p:nvGrpSpPr>
        <p:grpSpPr>
          <a:xfrm>
            <a:off x="5342493" y="3624199"/>
            <a:ext cx="233337" cy="362163"/>
            <a:chOff x="5346568" y="3804774"/>
            <a:chExt cx="233337" cy="362163"/>
          </a:xfrm>
        </p:grpSpPr>
        <p:sp>
          <p:nvSpPr>
            <p:cNvPr id="5871" name="Google Shape;5871;p51"/>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1"/>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1"/>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1"/>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1"/>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1"/>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1"/>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1"/>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1"/>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1"/>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1"/>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1"/>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1"/>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1"/>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1"/>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1"/>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1"/>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1"/>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1"/>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0" name="Google Shape;5890;p51"/>
          <p:cNvGrpSpPr/>
          <p:nvPr/>
        </p:nvGrpSpPr>
        <p:grpSpPr>
          <a:xfrm>
            <a:off x="6700910" y="3624566"/>
            <a:ext cx="209967" cy="361639"/>
            <a:chOff x="6704985" y="3805141"/>
            <a:chExt cx="209967" cy="361639"/>
          </a:xfrm>
        </p:grpSpPr>
        <p:sp>
          <p:nvSpPr>
            <p:cNvPr id="5891" name="Google Shape;5891;p51"/>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1"/>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1"/>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1"/>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1"/>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1"/>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1"/>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1"/>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1"/>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1"/>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1"/>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1"/>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3" name="Google Shape;5903;p51"/>
          <p:cNvGrpSpPr/>
          <p:nvPr/>
        </p:nvGrpSpPr>
        <p:grpSpPr>
          <a:xfrm>
            <a:off x="7509809" y="2267694"/>
            <a:ext cx="363184" cy="338792"/>
            <a:chOff x="7513884" y="2448269"/>
            <a:chExt cx="363184" cy="338792"/>
          </a:xfrm>
        </p:grpSpPr>
        <p:sp>
          <p:nvSpPr>
            <p:cNvPr id="5904" name="Google Shape;5904;p51"/>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1"/>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1"/>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1"/>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1"/>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1"/>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51"/>
          <p:cNvGrpSpPr/>
          <p:nvPr/>
        </p:nvGrpSpPr>
        <p:grpSpPr>
          <a:xfrm>
            <a:off x="5773692" y="3624251"/>
            <a:ext cx="258699" cy="362136"/>
            <a:chOff x="5777767" y="3804826"/>
            <a:chExt cx="258699" cy="362136"/>
          </a:xfrm>
        </p:grpSpPr>
        <p:sp>
          <p:nvSpPr>
            <p:cNvPr id="5911" name="Google Shape;5911;p51"/>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1"/>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1"/>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4" name="Google Shape;5914;p51"/>
          <p:cNvGrpSpPr/>
          <p:nvPr/>
        </p:nvGrpSpPr>
        <p:grpSpPr>
          <a:xfrm>
            <a:off x="7949026" y="2256009"/>
            <a:ext cx="361691" cy="362163"/>
            <a:chOff x="7953101" y="2436584"/>
            <a:chExt cx="361691" cy="362163"/>
          </a:xfrm>
        </p:grpSpPr>
        <p:sp>
          <p:nvSpPr>
            <p:cNvPr id="5915" name="Google Shape;5915;p51"/>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1"/>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1"/>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1"/>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1"/>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1"/>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1"/>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1"/>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1"/>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4" name="Google Shape;5924;p51"/>
          <p:cNvGrpSpPr/>
          <p:nvPr/>
        </p:nvGrpSpPr>
        <p:grpSpPr>
          <a:xfrm>
            <a:off x="4855278" y="3174555"/>
            <a:ext cx="373481" cy="362267"/>
            <a:chOff x="4859353" y="3355130"/>
            <a:chExt cx="373481" cy="362267"/>
          </a:xfrm>
        </p:grpSpPr>
        <p:sp>
          <p:nvSpPr>
            <p:cNvPr id="5925" name="Google Shape;5925;p51"/>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1"/>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1"/>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1"/>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1"/>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1"/>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1"/>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1"/>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1"/>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1"/>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1"/>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1"/>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1"/>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1"/>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51"/>
          <p:cNvGrpSpPr/>
          <p:nvPr/>
        </p:nvGrpSpPr>
        <p:grpSpPr>
          <a:xfrm>
            <a:off x="6633603" y="1320407"/>
            <a:ext cx="378721" cy="362005"/>
            <a:chOff x="6637678" y="1500982"/>
            <a:chExt cx="378721" cy="362005"/>
          </a:xfrm>
        </p:grpSpPr>
        <p:sp>
          <p:nvSpPr>
            <p:cNvPr id="5940" name="Google Shape;5940;p51"/>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1"/>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1"/>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1"/>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1"/>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1"/>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1"/>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1"/>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1"/>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1"/>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1"/>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1"/>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1"/>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1"/>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1"/>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1"/>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6" name="Google Shape;5956;p51"/>
          <p:cNvGrpSpPr/>
          <p:nvPr/>
        </p:nvGrpSpPr>
        <p:grpSpPr>
          <a:xfrm>
            <a:off x="5823918" y="3174921"/>
            <a:ext cx="223041" cy="362163"/>
            <a:chOff x="5827993" y="3355496"/>
            <a:chExt cx="223041" cy="362163"/>
          </a:xfrm>
        </p:grpSpPr>
        <p:sp>
          <p:nvSpPr>
            <p:cNvPr id="5957" name="Google Shape;5957;p51"/>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1"/>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1"/>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1"/>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1"/>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1"/>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1"/>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1"/>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1"/>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1"/>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1"/>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1"/>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1"/>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1"/>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1"/>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2" name="Google Shape;5972;p51"/>
          <p:cNvGrpSpPr/>
          <p:nvPr/>
        </p:nvGrpSpPr>
        <p:grpSpPr>
          <a:xfrm>
            <a:off x="7524638" y="1320066"/>
            <a:ext cx="370520" cy="361586"/>
            <a:chOff x="7528713" y="1500641"/>
            <a:chExt cx="370520" cy="361586"/>
          </a:xfrm>
        </p:grpSpPr>
        <p:sp>
          <p:nvSpPr>
            <p:cNvPr id="5973" name="Google Shape;5973;p51"/>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1"/>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1"/>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1"/>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1"/>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1"/>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1"/>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51"/>
          <p:cNvGrpSpPr/>
          <p:nvPr/>
        </p:nvGrpSpPr>
        <p:grpSpPr>
          <a:xfrm>
            <a:off x="5313123" y="3174921"/>
            <a:ext cx="367429" cy="362163"/>
            <a:chOff x="5317198" y="3355496"/>
            <a:chExt cx="367429" cy="362163"/>
          </a:xfrm>
        </p:grpSpPr>
        <p:sp>
          <p:nvSpPr>
            <p:cNvPr id="5981" name="Google Shape;5981;p51"/>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1"/>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1"/>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1"/>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1"/>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1"/>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1"/>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1"/>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1"/>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1"/>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1"/>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1"/>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1"/>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1"/>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1"/>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1"/>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7" name="Google Shape;5997;p51"/>
          <p:cNvGrpSpPr/>
          <p:nvPr/>
        </p:nvGrpSpPr>
        <p:grpSpPr>
          <a:xfrm>
            <a:off x="5298896" y="1319988"/>
            <a:ext cx="383175" cy="362241"/>
            <a:chOff x="5302971" y="1500563"/>
            <a:chExt cx="383175" cy="362241"/>
          </a:xfrm>
        </p:grpSpPr>
        <p:sp>
          <p:nvSpPr>
            <p:cNvPr id="5998" name="Google Shape;5998;p51"/>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1"/>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51"/>
          <p:cNvGrpSpPr/>
          <p:nvPr/>
        </p:nvGrpSpPr>
        <p:grpSpPr>
          <a:xfrm>
            <a:off x="6198630" y="1344878"/>
            <a:ext cx="364180" cy="312461"/>
            <a:chOff x="6202705" y="1525453"/>
            <a:chExt cx="364180" cy="312461"/>
          </a:xfrm>
        </p:grpSpPr>
        <p:sp>
          <p:nvSpPr>
            <p:cNvPr id="6001" name="Google Shape;6001;p51"/>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1"/>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1"/>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1"/>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1"/>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1"/>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1"/>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51"/>
          <p:cNvGrpSpPr/>
          <p:nvPr/>
        </p:nvGrpSpPr>
        <p:grpSpPr>
          <a:xfrm>
            <a:off x="7083142" y="1323027"/>
            <a:ext cx="362398" cy="356163"/>
            <a:chOff x="7087217" y="1503602"/>
            <a:chExt cx="362398" cy="356163"/>
          </a:xfrm>
        </p:grpSpPr>
        <p:sp>
          <p:nvSpPr>
            <p:cNvPr id="6009" name="Google Shape;6009;p51"/>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1"/>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1"/>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1"/>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1"/>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1"/>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1"/>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1"/>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1"/>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1"/>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1"/>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1"/>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1"/>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1"/>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1"/>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1"/>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1"/>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1"/>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1"/>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1"/>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1"/>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0" name="Google Shape;6030;p51"/>
          <p:cNvGrpSpPr/>
          <p:nvPr/>
        </p:nvGrpSpPr>
        <p:grpSpPr>
          <a:xfrm>
            <a:off x="7964877" y="1320302"/>
            <a:ext cx="378747" cy="361455"/>
            <a:chOff x="7968952" y="1500877"/>
            <a:chExt cx="378747" cy="361455"/>
          </a:xfrm>
        </p:grpSpPr>
        <p:sp>
          <p:nvSpPr>
            <p:cNvPr id="6031" name="Google Shape;6031;p51"/>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1"/>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1"/>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1"/>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1"/>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1"/>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1"/>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1"/>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1"/>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1"/>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1"/>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1"/>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1"/>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1"/>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1"/>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51"/>
          <p:cNvGrpSpPr/>
          <p:nvPr/>
        </p:nvGrpSpPr>
        <p:grpSpPr>
          <a:xfrm>
            <a:off x="5757370" y="1361148"/>
            <a:ext cx="362163" cy="279737"/>
            <a:chOff x="5761445" y="1541723"/>
            <a:chExt cx="362163" cy="279737"/>
          </a:xfrm>
        </p:grpSpPr>
        <p:sp>
          <p:nvSpPr>
            <p:cNvPr id="6047" name="Google Shape;6047;p51"/>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1"/>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1"/>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1"/>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1"/>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1"/>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3" name="Google Shape;6053;p51"/>
          <p:cNvGrpSpPr/>
          <p:nvPr/>
        </p:nvGrpSpPr>
        <p:grpSpPr>
          <a:xfrm>
            <a:off x="6200883" y="3175000"/>
            <a:ext cx="358390" cy="362320"/>
            <a:chOff x="6204958" y="3355575"/>
            <a:chExt cx="358390" cy="362320"/>
          </a:xfrm>
        </p:grpSpPr>
        <p:sp>
          <p:nvSpPr>
            <p:cNvPr id="6054" name="Google Shape;6054;p51"/>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1"/>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1"/>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1"/>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1"/>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1"/>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1"/>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1"/>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1"/>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1"/>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1"/>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1"/>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1"/>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1"/>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1"/>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1"/>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51"/>
          <p:cNvGrpSpPr/>
          <p:nvPr/>
        </p:nvGrpSpPr>
        <p:grpSpPr>
          <a:xfrm>
            <a:off x="4935895" y="1319280"/>
            <a:ext cx="242979" cy="362660"/>
            <a:chOff x="4939970" y="1499855"/>
            <a:chExt cx="242979" cy="362660"/>
          </a:xfrm>
        </p:grpSpPr>
        <p:sp>
          <p:nvSpPr>
            <p:cNvPr id="6071" name="Google Shape;6071;p51"/>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1"/>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1"/>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1"/>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1"/>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1"/>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51"/>
          <p:cNvGrpSpPr/>
          <p:nvPr/>
        </p:nvGrpSpPr>
        <p:grpSpPr>
          <a:xfrm>
            <a:off x="8019373" y="3174921"/>
            <a:ext cx="284322" cy="362163"/>
            <a:chOff x="8023448" y="3355496"/>
            <a:chExt cx="284322" cy="362163"/>
          </a:xfrm>
        </p:grpSpPr>
        <p:sp>
          <p:nvSpPr>
            <p:cNvPr id="6078" name="Google Shape;6078;p51"/>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1"/>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1"/>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1"/>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1"/>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1"/>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1"/>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1"/>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1"/>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7" name="Google Shape;6087;p51"/>
          <p:cNvGrpSpPr/>
          <p:nvPr/>
        </p:nvGrpSpPr>
        <p:grpSpPr>
          <a:xfrm>
            <a:off x="6640126" y="3174921"/>
            <a:ext cx="366695" cy="361979"/>
            <a:chOff x="6644201" y="3355496"/>
            <a:chExt cx="366695" cy="361979"/>
          </a:xfrm>
        </p:grpSpPr>
        <p:sp>
          <p:nvSpPr>
            <p:cNvPr id="6088" name="Google Shape;6088;p51"/>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1"/>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1"/>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1"/>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1"/>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1"/>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1"/>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1"/>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1"/>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1"/>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1"/>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1"/>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1"/>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1"/>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1"/>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1"/>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1"/>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1"/>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1"/>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1"/>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1"/>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1"/>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51"/>
          <p:cNvGrpSpPr/>
          <p:nvPr/>
        </p:nvGrpSpPr>
        <p:grpSpPr>
          <a:xfrm>
            <a:off x="7951070" y="1838617"/>
            <a:ext cx="365176" cy="271013"/>
            <a:chOff x="7955145" y="2019192"/>
            <a:chExt cx="365176" cy="271013"/>
          </a:xfrm>
        </p:grpSpPr>
        <p:sp>
          <p:nvSpPr>
            <p:cNvPr id="6111" name="Google Shape;6111;p51"/>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1"/>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1"/>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1"/>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1"/>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1"/>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7" name="Google Shape;6117;p51"/>
          <p:cNvGrpSpPr/>
          <p:nvPr/>
        </p:nvGrpSpPr>
        <p:grpSpPr>
          <a:xfrm>
            <a:off x="7514080" y="1828896"/>
            <a:ext cx="361927" cy="290270"/>
            <a:chOff x="7518155" y="2009471"/>
            <a:chExt cx="361927" cy="290270"/>
          </a:xfrm>
        </p:grpSpPr>
        <p:sp>
          <p:nvSpPr>
            <p:cNvPr id="6118" name="Google Shape;6118;p51"/>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1"/>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1"/>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1"/>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1"/>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1"/>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1"/>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1"/>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1"/>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1"/>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1"/>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1"/>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1"/>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1" name="Google Shape;6131;p51"/>
          <p:cNvGrpSpPr/>
          <p:nvPr/>
        </p:nvGrpSpPr>
        <p:grpSpPr>
          <a:xfrm>
            <a:off x="7075597" y="1810478"/>
            <a:ext cx="362163" cy="327264"/>
            <a:chOff x="7079672" y="1991053"/>
            <a:chExt cx="362163" cy="327264"/>
          </a:xfrm>
        </p:grpSpPr>
        <p:sp>
          <p:nvSpPr>
            <p:cNvPr id="6132" name="Google Shape;6132;p51"/>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1"/>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1"/>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1"/>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1"/>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1"/>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1"/>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1"/>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1"/>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1"/>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1"/>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1"/>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1"/>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1"/>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1"/>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1"/>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8" name="Google Shape;6148;p51"/>
          <p:cNvGrpSpPr/>
          <p:nvPr/>
        </p:nvGrpSpPr>
        <p:grpSpPr>
          <a:xfrm>
            <a:off x="6637113" y="1854939"/>
            <a:ext cx="361901" cy="238132"/>
            <a:chOff x="6641188" y="2035514"/>
            <a:chExt cx="361901" cy="238132"/>
          </a:xfrm>
        </p:grpSpPr>
        <p:sp>
          <p:nvSpPr>
            <p:cNvPr id="6149" name="Google Shape;6149;p51"/>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1"/>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1"/>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1"/>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1"/>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1"/>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1"/>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1"/>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1"/>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1"/>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1"/>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1"/>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1"/>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1"/>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1"/>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1"/>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1"/>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1"/>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1"/>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8" name="Google Shape;6168;p51"/>
          <p:cNvGrpSpPr/>
          <p:nvPr/>
        </p:nvGrpSpPr>
        <p:grpSpPr>
          <a:xfrm>
            <a:off x="6198368" y="1806102"/>
            <a:ext cx="362425" cy="335884"/>
            <a:chOff x="6202443" y="1986677"/>
            <a:chExt cx="362425" cy="335884"/>
          </a:xfrm>
        </p:grpSpPr>
        <p:sp>
          <p:nvSpPr>
            <p:cNvPr id="6169" name="Google Shape;6169;p51"/>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1"/>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1"/>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1"/>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1"/>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1"/>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1"/>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1"/>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1"/>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1"/>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1"/>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1"/>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1"/>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1"/>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1"/>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1"/>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1"/>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1"/>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1"/>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1"/>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9" name="Google Shape;6189;p51"/>
          <p:cNvGrpSpPr/>
          <p:nvPr/>
        </p:nvGrpSpPr>
        <p:grpSpPr>
          <a:xfrm>
            <a:off x="5760147" y="1836023"/>
            <a:ext cx="374293" cy="276069"/>
            <a:chOff x="5764222" y="2016598"/>
            <a:chExt cx="374293" cy="276069"/>
          </a:xfrm>
        </p:grpSpPr>
        <p:sp>
          <p:nvSpPr>
            <p:cNvPr id="6190" name="Google Shape;6190;p51"/>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1"/>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1"/>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1"/>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1"/>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1"/>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1"/>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1"/>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1"/>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1"/>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1"/>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1" name="Google Shape;6201;p51"/>
          <p:cNvGrpSpPr/>
          <p:nvPr/>
        </p:nvGrpSpPr>
        <p:grpSpPr>
          <a:xfrm>
            <a:off x="5321402" y="1835866"/>
            <a:ext cx="361927" cy="276515"/>
            <a:chOff x="5325477" y="2016441"/>
            <a:chExt cx="361927" cy="276515"/>
          </a:xfrm>
        </p:grpSpPr>
        <p:sp>
          <p:nvSpPr>
            <p:cNvPr id="6202" name="Google Shape;6202;p51"/>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1"/>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1"/>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1"/>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1"/>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1"/>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1"/>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1"/>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1"/>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1"/>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1"/>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1"/>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1"/>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1"/>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1"/>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1"/>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1"/>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1"/>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1"/>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1"/>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2" name="Google Shape;6222;p51"/>
          <p:cNvGrpSpPr/>
          <p:nvPr/>
        </p:nvGrpSpPr>
        <p:grpSpPr>
          <a:xfrm>
            <a:off x="4866596" y="1836625"/>
            <a:ext cx="364180" cy="274812"/>
            <a:chOff x="4870671" y="2017200"/>
            <a:chExt cx="364180" cy="274812"/>
          </a:xfrm>
        </p:grpSpPr>
        <p:sp>
          <p:nvSpPr>
            <p:cNvPr id="6223" name="Google Shape;6223;p51"/>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1"/>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1"/>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1"/>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1"/>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1"/>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1"/>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1"/>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1"/>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1"/>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1"/>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1"/>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1"/>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6" name="Google Shape;6236;p51"/>
          <p:cNvGrpSpPr/>
          <p:nvPr/>
        </p:nvGrpSpPr>
        <p:grpSpPr>
          <a:xfrm>
            <a:off x="7140651" y="3174921"/>
            <a:ext cx="260690" cy="362032"/>
            <a:chOff x="7144726" y="3355496"/>
            <a:chExt cx="260690" cy="362032"/>
          </a:xfrm>
        </p:grpSpPr>
        <p:sp>
          <p:nvSpPr>
            <p:cNvPr id="6237" name="Google Shape;6237;p51"/>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1"/>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1"/>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1"/>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1"/>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1"/>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51"/>
          <p:cNvGrpSpPr/>
          <p:nvPr/>
        </p:nvGrpSpPr>
        <p:grpSpPr>
          <a:xfrm>
            <a:off x="6701644" y="4097476"/>
            <a:ext cx="261712" cy="361770"/>
            <a:chOff x="6705719" y="4278051"/>
            <a:chExt cx="261712" cy="361770"/>
          </a:xfrm>
        </p:grpSpPr>
        <p:sp>
          <p:nvSpPr>
            <p:cNvPr id="6244" name="Google Shape;6244;p51"/>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1"/>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1"/>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1"/>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1"/>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1"/>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1"/>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1"/>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1"/>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1"/>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1"/>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1"/>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1"/>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1"/>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1"/>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51"/>
          <p:cNvGrpSpPr/>
          <p:nvPr/>
        </p:nvGrpSpPr>
        <p:grpSpPr>
          <a:xfrm>
            <a:off x="5746575" y="2711077"/>
            <a:ext cx="320216" cy="361403"/>
            <a:chOff x="5750650" y="2891652"/>
            <a:chExt cx="320216" cy="361403"/>
          </a:xfrm>
        </p:grpSpPr>
        <p:sp>
          <p:nvSpPr>
            <p:cNvPr id="6260" name="Google Shape;6260;p51"/>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1"/>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1"/>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1"/>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1"/>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1"/>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1"/>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1"/>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1"/>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1"/>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1"/>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1"/>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1"/>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1"/>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1"/>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51"/>
          <p:cNvGrpSpPr/>
          <p:nvPr/>
        </p:nvGrpSpPr>
        <p:grpSpPr>
          <a:xfrm>
            <a:off x="6653934" y="2710815"/>
            <a:ext cx="315972" cy="361927"/>
            <a:chOff x="6658009" y="2891390"/>
            <a:chExt cx="315972" cy="361927"/>
          </a:xfrm>
        </p:grpSpPr>
        <p:sp>
          <p:nvSpPr>
            <p:cNvPr id="6276" name="Google Shape;6276;p51"/>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1"/>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1"/>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1"/>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1"/>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1"/>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1"/>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3" name="Google Shape;6283;p51"/>
          <p:cNvGrpSpPr/>
          <p:nvPr/>
        </p:nvGrpSpPr>
        <p:grpSpPr>
          <a:xfrm>
            <a:off x="6199390" y="2710631"/>
            <a:ext cx="320478" cy="362110"/>
            <a:chOff x="6203465" y="2891206"/>
            <a:chExt cx="320478" cy="362110"/>
          </a:xfrm>
        </p:grpSpPr>
        <p:sp>
          <p:nvSpPr>
            <p:cNvPr id="6284" name="Google Shape;6284;p51"/>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1"/>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1"/>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1"/>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1"/>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9" name="Google Shape;6289;p51"/>
          <p:cNvGrpSpPr/>
          <p:nvPr/>
        </p:nvGrpSpPr>
        <p:grpSpPr>
          <a:xfrm>
            <a:off x="7563205" y="2710684"/>
            <a:ext cx="307116" cy="362294"/>
            <a:chOff x="7567280" y="2891259"/>
            <a:chExt cx="307116" cy="362294"/>
          </a:xfrm>
        </p:grpSpPr>
        <p:sp>
          <p:nvSpPr>
            <p:cNvPr id="6290" name="Google Shape;6290;p51"/>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1"/>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1"/>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1"/>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1"/>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1"/>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1"/>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1"/>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1"/>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1"/>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1"/>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1"/>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51"/>
          <p:cNvGrpSpPr/>
          <p:nvPr/>
        </p:nvGrpSpPr>
        <p:grpSpPr>
          <a:xfrm>
            <a:off x="7108504" y="2710946"/>
            <a:ext cx="338556" cy="361534"/>
            <a:chOff x="7112579" y="2891521"/>
            <a:chExt cx="338556" cy="361534"/>
          </a:xfrm>
        </p:grpSpPr>
        <p:sp>
          <p:nvSpPr>
            <p:cNvPr id="6303" name="Google Shape;6303;p51"/>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1"/>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51"/>
          <p:cNvGrpSpPr/>
          <p:nvPr/>
        </p:nvGrpSpPr>
        <p:grpSpPr>
          <a:xfrm>
            <a:off x="7151184" y="3624461"/>
            <a:ext cx="207478" cy="361272"/>
            <a:chOff x="7155259" y="3805036"/>
            <a:chExt cx="207478" cy="361272"/>
          </a:xfrm>
        </p:grpSpPr>
        <p:sp>
          <p:nvSpPr>
            <p:cNvPr id="6306" name="Google Shape;6306;p51"/>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1"/>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1"/>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1"/>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1"/>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1"/>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1"/>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1"/>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1"/>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1"/>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1"/>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1"/>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8" name="Google Shape;6318;p51"/>
          <p:cNvGrpSpPr/>
          <p:nvPr/>
        </p:nvGrpSpPr>
        <p:grpSpPr>
          <a:xfrm>
            <a:off x="4911293" y="2710815"/>
            <a:ext cx="182850" cy="361927"/>
            <a:chOff x="4915368" y="2891390"/>
            <a:chExt cx="182850" cy="361927"/>
          </a:xfrm>
        </p:grpSpPr>
        <p:sp>
          <p:nvSpPr>
            <p:cNvPr id="6319" name="Google Shape;6319;p51"/>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1"/>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1"/>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1"/>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1"/>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1"/>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1"/>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1"/>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1"/>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1"/>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1"/>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51"/>
          <p:cNvGrpSpPr/>
          <p:nvPr/>
        </p:nvGrpSpPr>
        <p:grpSpPr>
          <a:xfrm>
            <a:off x="8024639" y="2711077"/>
            <a:ext cx="289589" cy="361403"/>
            <a:chOff x="8028714" y="2891652"/>
            <a:chExt cx="289589" cy="361403"/>
          </a:xfrm>
        </p:grpSpPr>
        <p:sp>
          <p:nvSpPr>
            <p:cNvPr id="6331" name="Google Shape;6331;p51"/>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1"/>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1"/>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1"/>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1"/>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1"/>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1"/>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1"/>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1"/>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1"/>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1"/>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1"/>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1"/>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1"/>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1"/>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1"/>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1"/>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1"/>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1"/>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1"/>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1" name="Google Shape;6351;p51"/>
          <p:cNvGrpSpPr/>
          <p:nvPr/>
        </p:nvGrpSpPr>
        <p:grpSpPr>
          <a:xfrm>
            <a:off x="7547747" y="3624199"/>
            <a:ext cx="293335" cy="361927"/>
            <a:chOff x="7551822" y="3804774"/>
            <a:chExt cx="293335" cy="361927"/>
          </a:xfrm>
        </p:grpSpPr>
        <p:sp>
          <p:nvSpPr>
            <p:cNvPr id="6352" name="Google Shape;6352;p51"/>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1"/>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1"/>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1"/>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1"/>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1"/>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1"/>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1"/>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1"/>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1"/>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1"/>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3" name="Google Shape;6363;p51"/>
          <p:cNvGrpSpPr/>
          <p:nvPr/>
        </p:nvGrpSpPr>
        <p:grpSpPr>
          <a:xfrm>
            <a:off x="6259650" y="4097083"/>
            <a:ext cx="210491" cy="362163"/>
            <a:chOff x="6263725" y="4277658"/>
            <a:chExt cx="210491" cy="362163"/>
          </a:xfrm>
        </p:grpSpPr>
        <p:sp>
          <p:nvSpPr>
            <p:cNvPr id="6364" name="Google Shape;6364;p51"/>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1"/>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1"/>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1"/>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1"/>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1"/>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1"/>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1"/>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1"/>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1"/>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1"/>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1"/>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1"/>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1"/>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1"/>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51"/>
          <p:cNvGrpSpPr/>
          <p:nvPr/>
        </p:nvGrpSpPr>
        <p:grpSpPr>
          <a:xfrm>
            <a:off x="7983715" y="3624120"/>
            <a:ext cx="336303" cy="362005"/>
            <a:chOff x="7987790" y="3804695"/>
            <a:chExt cx="336303" cy="362005"/>
          </a:xfrm>
        </p:grpSpPr>
        <p:sp>
          <p:nvSpPr>
            <p:cNvPr id="6380" name="Google Shape;6380;p51"/>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1"/>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1"/>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1"/>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1"/>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1"/>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1"/>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1"/>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1"/>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1"/>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51"/>
          <p:cNvGrpSpPr/>
          <p:nvPr/>
        </p:nvGrpSpPr>
        <p:grpSpPr>
          <a:xfrm>
            <a:off x="5269369" y="2710710"/>
            <a:ext cx="371123" cy="362267"/>
            <a:chOff x="5273444" y="2891285"/>
            <a:chExt cx="371123" cy="362267"/>
          </a:xfrm>
        </p:grpSpPr>
        <p:sp>
          <p:nvSpPr>
            <p:cNvPr id="6391" name="Google Shape;6391;p51"/>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1"/>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1"/>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1"/>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1"/>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1"/>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1"/>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1"/>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1"/>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1"/>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1"/>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1"/>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1"/>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1"/>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51"/>
          <p:cNvGrpSpPr/>
          <p:nvPr/>
        </p:nvGrpSpPr>
        <p:grpSpPr>
          <a:xfrm>
            <a:off x="7626322" y="3177824"/>
            <a:ext cx="214759" cy="357030"/>
            <a:chOff x="2235125" y="238075"/>
            <a:chExt cx="3144350" cy="5227375"/>
          </a:xfrm>
        </p:grpSpPr>
        <p:sp>
          <p:nvSpPr>
            <p:cNvPr id="6406" name="Google Shape;6406;p51"/>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1"/>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1"/>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1"/>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1"/>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1"/>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1"/>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1"/>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1"/>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5" name="Google Shape;6415;p51"/>
          <p:cNvGrpSpPr/>
          <p:nvPr/>
        </p:nvGrpSpPr>
        <p:grpSpPr>
          <a:xfrm>
            <a:off x="2818791" y="4097368"/>
            <a:ext cx="342496" cy="351944"/>
            <a:chOff x="2810729" y="4267107"/>
            <a:chExt cx="342496" cy="351944"/>
          </a:xfrm>
        </p:grpSpPr>
        <p:sp>
          <p:nvSpPr>
            <p:cNvPr id="6416" name="Google Shape;6416;p51"/>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1"/>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1"/>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1"/>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1"/>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1"/>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1"/>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1"/>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1"/>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1"/>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1"/>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1"/>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1"/>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1"/>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1"/>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1"/>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1"/>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1"/>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1"/>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1"/>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1"/>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1"/>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1"/>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1"/>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1"/>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1"/>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1"/>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1"/>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1"/>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1"/>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51"/>
          <p:cNvGrpSpPr/>
          <p:nvPr/>
        </p:nvGrpSpPr>
        <p:grpSpPr>
          <a:xfrm>
            <a:off x="1787231" y="3635885"/>
            <a:ext cx="282381" cy="343454"/>
            <a:chOff x="1779168" y="3805625"/>
            <a:chExt cx="282381" cy="343454"/>
          </a:xfrm>
        </p:grpSpPr>
        <p:sp>
          <p:nvSpPr>
            <p:cNvPr id="6447" name="Google Shape;6447;p51"/>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1"/>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1"/>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1"/>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1"/>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1"/>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1"/>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1"/>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1"/>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1"/>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1"/>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1"/>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1"/>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1"/>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1"/>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1"/>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1"/>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1"/>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1"/>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1"/>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1"/>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1"/>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1"/>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1"/>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1"/>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1"/>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1"/>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1"/>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51"/>
          <p:cNvGrpSpPr/>
          <p:nvPr/>
        </p:nvGrpSpPr>
        <p:grpSpPr>
          <a:xfrm>
            <a:off x="2601585" y="2237289"/>
            <a:ext cx="391606" cy="364535"/>
            <a:chOff x="2593522" y="2407029"/>
            <a:chExt cx="391606" cy="364535"/>
          </a:xfrm>
        </p:grpSpPr>
        <p:sp>
          <p:nvSpPr>
            <p:cNvPr id="6476" name="Google Shape;6476;p51"/>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1"/>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1"/>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1"/>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1"/>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1"/>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1"/>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1"/>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1"/>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1"/>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1"/>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1"/>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1"/>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1"/>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1"/>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1"/>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1"/>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1"/>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1"/>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1"/>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1"/>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1"/>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1"/>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1"/>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1"/>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1"/>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1"/>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1"/>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1"/>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1"/>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1"/>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1"/>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1"/>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1"/>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1"/>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1"/>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1"/>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1"/>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1"/>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5" name="Google Shape;6515;p51"/>
          <p:cNvGrpSpPr/>
          <p:nvPr/>
        </p:nvGrpSpPr>
        <p:grpSpPr>
          <a:xfrm>
            <a:off x="3963109" y="2262503"/>
            <a:ext cx="322912" cy="334396"/>
            <a:chOff x="3955047" y="2432242"/>
            <a:chExt cx="322912" cy="334396"/>
          </a:xfrm>
        </p:grpSpPr>
        <p:sp>
          <p:nvSpPr>
            <p:cNvPr id="6516" name="Google Shape;6516;p51"/>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1"/>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1"/>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51"/>
          <p:cNvGrpSpPr/>
          <p:nvPr/>
        </p:nvGrpSpPr>
        <p:grpSpPr>
          <a:xfrm>
            <a:off x="1810528" y="1793115"/>
            <a:ext cx="265373" cy="351944"/>
            <a:chOff x="1802465" y="1962854"/>
            <a:chExt cx="265373" cy="351944"/>
          </a:xfrm>
        </p:grpSpPr>
        <p:sp>
          <p:nvSpPr>
            <p:cNvPr id="6520" name="Google Shape;6520;p51"/>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1"/>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1"/>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1"/>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1"/>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1"/>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1"/>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51"/>
          <p:cNvGrpSpPr/>
          <p:nvPr/>
        </p:nvGrpSpPr>
        <p:grpSpPr>
          <a:xfrm>
            <a:off x="3520133" y="1786482"/>
            <a:ext cx="373983" cy="363622"/>
            <a:chOff x="3512070" y="1956222"/>
            <a:chExt cx="373983" cy="363622"/>
          </a:xfrm>
        </p:grpSpPr>
        <p:sp>
          <p:nvSpPr>
            <p:cNvPr id="6528" name="Google Shape;6528;p51"/>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1"/>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1"/>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1"/>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1"/>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1"/>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1"/>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1"/>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1"/>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1"/>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1"/>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1"/>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1"/>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1"/>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1"/>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1"/>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1"/>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5" name="Google Shape;6545;p51"/>
          <p:cNvGrpSpPr/>
          <p:nvPr/>
        </p:nvGrpSpPr>
        <p:grpSpPr>
          <a:xfrm>
            <a:off x="850746" y="2225012"/>
            <a:ext cx="345640" cy="356660"/>
            <a:chOff x="842683" y="2394751"/>
            <a:chExt cx="345640" cy="356660"/>
          </a:xfrm>
        </p:grpSpPr>
        <p:sp>
          <p:nvSpPr>
            <p:cNvPr id="6546" name="Google Shape;6546;p51"/>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1"/>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1"/>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1"/>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1"/>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1"/>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1"/>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1"/>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1"/>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1"/>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1"/>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1"/>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1"/>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1"/>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1"/>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1"/>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2" name="Google Shape;6562;p51"/>
          <p:cNvGrpSpPr/>
          <p:nvPr/>
        </p:nvGrpSpPr>
        <p:grpSpPr>
          <a:xfrm>
            <a:off x="1298678" y="2229728"/>
            <a:ext cx="336836" cy="342511"/>
            <a:chOff x="1290615" y="2399467"/>
            <a:chExt cx="336836" cy="342511"/>
          </a:xfrm>
        </p:grpSpPr>
        <p:sp>
          <p:nvSpPr>
            <p:cNvPr id="6563" name="Google Shape;6563;p51"/>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1"/>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1"/>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1"/>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1"/>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1"/>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1"/>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1"/>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1"/>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1"/>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1"/>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1"/>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1"/>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1"/>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1"/>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1"/>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1"/>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1"/>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1"/>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2" name="Google Shape;6582;p51"/>
          <p:cNvGrpSpPr/>
          <p:nvPr/>
        </p:nvGrpSpPr>
        <p:grpSpPr>
          <a:xfrm>
            <a:off x="1756372" y="2238861"/>
            <a:ext cx="308508" cy="333378"/>
            <a:chOff x="1748310" y="2408601"/>
            <a:chExt cx="308508" cy="333378"/>
          </a:xfrm>
        </p:grpSpPr>
        <p:sp>
          <p:nvSpPr>
            <p:cNvPr id="6583" name="Google Shape;6583;p51"/>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1"/>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1"/>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1"/>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1"/>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1"/>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1"/>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1"/>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51"/>
          <p:cNvGrpSpPr/>
          <p:nvPr/>
        </p:nvGrpSpPr>
        <p:grpSpPr>
          <a:xfrm>
            <a:off x="3052676" y="2248294"/>
            <a:ext cx="376184" cy="315141"/>
            <a:chOff x="3044614" y="2418033"/>
            <a:chExt cx="376184" cy="315141"/>
          </a:xfrm>
        </p:grpSpPr>
        <p:sp>
          <p:nvSpPr>
            <p:cNvPr id="6592" name="Google Shape;6592;p51"/>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1"/>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1"/>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1"/>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1"/>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1"/>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1"/>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1"/>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1"/>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1" name="Google Shape;6601;p51"/>
          <p:cNvGrpSpPr/>
          <p:nvPr/>
        </p:nvGrpSpPr>
        <p:grpSpPr>
          <a:xfrm>
            <a:off x="3951700" y="3645333"/>
            <a:ext cx="357933" cy="342676"/>
            <a:chOff x="3943638" y="3815072"/>
            <a:chExt cx="357933" cy="342676"/>
          </a:xfrm>
        </p:grpSpPr>
        <p:sp>
          <p:nvSpPr>
            <p:cNvPr id="6602" name="Google Shape;6602;p51"/>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1"/>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1"/>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1"/>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1"/>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1"/>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1"/>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1"/>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1"/>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51"/>
          <p:cNvGrpSpPr/>
          <p:nvPr/>
        </p:nvGrpSpPr>
        <p:grpSpPr>
          <a:xfrm>
            <a:off x="3516345" y="3640602"/>
            <a:ext cx="351644" cy="351959"/>
            <a:chOff x="3508282" y="3810341"/>
            <a:chExt cx="351644" cy="351959"/>
          </a:xfrm>
        </p:grpSpPr>
        <p:sp>
          <p:nvSpPr>
            <p:cNvPr id="6612" name="Google Shape;6612;p51"/>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1"/>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1"/>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1"/>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1"/>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1"/>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1"/>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1"/>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1"/>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1"/>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1"/>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1"/>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1"/>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51"/>
          <p:cNvGrpSpPr/>
          <p:nvPr/>
        </p:nvGrpSpPr>
        <p:grpSpPr>
          <a:xfrm>
            <a:off x="2232648" y="1793115"/>
            <a:ext cx="303163" cy="351809"/>
            <a:chOff x="2224585" y="1962854"/>
            <a:chExt cx="303163" cy="351809"/>
          </a:xfrm>
        </p:grpSpPr>
        <p:sp>
          <p:nvSpPr>
            <p:cNvPr id="6626" name="Google Shape;6626;p51"/>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1"/>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1"/>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1"/>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1"/>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1"/>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1"/>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1"/>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4" name="Google Shape;6634;p51"/>
          <p:cNvGrpSpPr/>
          <p:nvPr/>
        </p:nvGrpSpPr>
        <p:grpSpPr>
          <a:xfrm>
            <a:off x="2630856" y="1821128"/>
            <a:ext cx="389090" cy="296231"/>
            <a:chOff x="2622794" y="1990868"/>
            <a:chExt cx="389090" cy="296231"/>
          </a:xfrm>
        </p:grpSpPr>
        <p:sp>
          <p:nvSpPr>
            <p:cNvPr id="6635" name="Google Shape;6635;p51"/>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1"/>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1"/>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1"/>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1"/>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1"/>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1"/>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1"/>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1"/>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4" name="Google Shape;6644;p51"/>
          <p:cNvGrpSpPr/>
          <p:nvPr/>
        </p:nvGrpSpPr>
        <p:grpSpPr>
          <a:xfrm>
            <a:off x="3985388" y="1782409"/>
            <a:ext cx="327074" cy="375241"/>
            <a:chOff x="3977326" y="1952149"/>
            <a:chExt cx="327074" cy="375241"/>
          </a:xfrm>
        </p:grpSpPr>
        <p:sp>
          <p:nvSpPr>
            <p:cNvPr id="6645" name="Google Shape;6645;p51"/>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1"/>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1"/>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1"/>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1"/>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1"/>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1"/>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1"/>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1"/>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1"/>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1"/>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1"/>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1"/>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1"/>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1"/>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1"/>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1"/>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51"/>
          <p:cNvGrpSpPr/>
          <p:nvPr/>
        </p:nvGrpSpPr>
        <p:grpSpPr>
          <a:xfrm>
            <a:off x="1349674" y="3170315"/>
            <a:ext cx="259399" cy="370524"/>
            <a:chOff x="1341612" y="3340055"/>
            <a:chExt cx="259399" cy="370524"/>
          </a:xfrm>
        </p:grpSpPr>
        <p:sp>
          <p:nvSpPr>
            <p:cNvPr id="6663" name="Google Shape;6663;p51"/>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1"/>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1"/>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1"/>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1"/>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1"/>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1"/>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1"/>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1"/>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1"/>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1"/>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1"/>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1"/>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1"/>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1"/>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1"/>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1"/>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1"/>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51"/>
          <p:cNvGrpSpPr/>
          <p:nvPr/>
        </p:nvGrpSpPr>
        <p:grpSpPr>
          <a:xfrm>
            <a:off x="2187955" y="3675233"/>
            <a:ext cx="351629" cy="282381"/>
            <a:chOff x="2179892" y="3844972"/>
            <a:chExt cx="351629" cy="282381"/>
          </a:xfrm>
        </p:grpSpPr>
        <p:sp>
          <p:nvSpPr>
            <p:cNvPr id="6682" name="Google Shape;6682;p51"/>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1"/>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1"/>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1"/>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1"/>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1"/>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1"/>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1"/>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1"/>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1"/>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1"/>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1"/>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1"/>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1"/>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1"/>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1"/>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1"/>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1"/>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1"/>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1"/>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2" name="Google Shape;6702;p51"/>
          <p:cNvGrpSpPr/>
          <p:nvPr/>
        </p:nvGrpSpPr>
        <p:grpSpPr>
          <a:xfrm>
            <a:off x="3139232" y="3647145"/>
            <a:ext cx="220051" cy="338169"/>
            <a:chOff x="3131170" y="3816884"/>
            <a:chExt cx="220051" cy="338169"/>
          </a:xfrm>
        </p:grpSpPr>
        <p:sp>
          <p:nvSpPr>
            <p:cNvPr id="6703" name="Google Shape;6703;p51"/>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1"/>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1"/>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1"/>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1"/>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1"/>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1"/>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1"/>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1"/>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51"/>
          <p:cNvGrpSpPr/>
          <p:nvPr/>
        </p:nvGrpSpPr>
        <p:grpSpPr>
          <a:xfrm>
            <a:off x="911564" y="3189824"/>
            <a:ext cx="247990" cy="333393"/>
            <a:chOff x="903502" y="3359564"/>
            <a:chExt cx="247990" cy="333393"/>
          </a:xfrm>
        </p:grpSpPr>
        <p:sp>
          <p:nvSpPr>
            <p:cNvPr id="6713" name="Google Shape;6713;p51"/>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1"/>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1"/>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1"/>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1"/>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1"/>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1"/>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1"/>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1"/>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1"/>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1"/>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1"/>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1"/>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1"/>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1"/>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1"/>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1"/>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1"/>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1"/>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1"/>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1"/>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1"/>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5" name="Google Shape;6735;p51"/>
          <p:cNvGrpSpPr/>
          <p:nvPr/>
        </p:nvGrpSpPr>
        <p:grpSpPr>
          <a:xfrm>
            <a:off x="2624253" y="2720721"/>
            <a:ext cx="365793" cy="361152"/>
            <a:chOff x="2616191" y="2890461"/>
            <a:chExt cx="365793" cy="361152"/>
          </a:xfrm>
        </p:grpSpPr>
        <p:sp>
          <p:nvSpPr>
            <p:cNvPr id="6736" name="Google Shape;6736;p51"/>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1"/>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1"/>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1"/>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1"/>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1"/>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1"/>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1"/>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1"/>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1"/>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1"/>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51"/>
          <p:cNvGrpSpPr/>
          <p:nvPr/>
        </p:nvGrpSpPr>
        <p:grpSpPr>
          <a:xfrm>
            <a:off x="3058022" y="1776121"/>
            <a:ext cx="402940" cy="388536"/>
            <a:chOff x="3049959" y="1945861"/>
            <a:chExt cx="402940" cy="388536"/>
          </a:xfrm>
        </p:grpSpPr>
        <p:sp>
          <p:nvSpPr>
            <p:cNvPr id="6748" name="Google Shape;6748;p51"/>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1"/>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1"/>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1"/>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1"/>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1"/>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51"/>
          <p:cNvGrpSpPr/>
          <p:nvPr/>
        </p:nvGrpSpPr>
        <p:grpSpPr>
          <a:xfrm>
            <a:off x="2491088" y="4098940"/>
            <a:ext cx="202428" cy="349114"/>
            <a:chOff x="2483025" y="4268679"/>
            <a:chExt cx="202428" cy="349114"/>
          </a:xfrm>
        </p:grpSpPr>
        <p:sp>
          <p:nvSpPr>
            <p:cNvPr id="6755" name="Google Shape;6755;p51"/>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1"/>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1"/>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1"/>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1"/>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1"/>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51"/>
          <p:cNvGrpSpPr/>
          <p:nvPr/>
        </p:nvGrpSpPr>
        <p:grpSpPr>
          <a:xfrm>
            <a:off x="870569" y="2716244"/>
            <a:ext cx="329590" cy="365000"/>
            <a:chOff x="862507" y="2885984"/>
            <a:chExt cx="329590" cy="365000"/>
          </a:xfrm>
        </p:grpSpPr>
        <p:sp>
          <p:nvSpPr>
            <p:cNvPr id="6762" name="Google Shape;6762;p51"/>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1"/>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1"/>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1"/>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1"/>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1"/>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1"/>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51"/>
          <p:cNvGrpSpPr/>
          <p:nvPr/>
        </p:nvGrpSpPr>
        <p:grpSpPr>
          <a:xfrm>
            <a:off x="3090138" y="2702065"/>
            <a:ext cx="318884" cy="379807"/>
            <a:chOff x="3082075" y="2871805"/>
            <a:chExt cx="318884" cy="379807"/>
          </a:xfrm>
        </p:grpSpPr>
        <p:sp>
          <p:nvSpPr>
            <p:cNvPr id="6770" name="Google Shape;6770;p51"/>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1"/>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1"/>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1"/>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1"/>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1"/>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1"/>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1"/>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1"/>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1"/>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1"/>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1"/>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1"/>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1"/>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1"/>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1"/>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1"/>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1"/>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1"/>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1"/>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51"/>
          <p:cNvGrpSpPr/>
          <p:nvPr/>
        </p:nvGrpSpPr>
        <p:grpSpPr>
          <a:xfrm>
            <a:off x="2602843" y="1346755"/>
            <a:ext cx="410187" cy="324244"/>
            <a:chOff x="2594780" y="1516494"/>
            <a:chExt cx="410187" cy="324244"/>
          </a:xfrm>
        </p:grpSpPr>
        <p:sp>
          <p:nvSpPr>
            <p:cNvPr id="6791" name="Google Shape;6791;p51"/>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1"/>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1"/>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1"/>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1"/>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1"/>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1"/>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1"/>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9" name="Google Shape;6799;p51"/>
          <p:cNvGrpSpPr/>
          <p:nvPr/>
        </p:nvGrpSpPr>
        <p:grpSpPr>
          <a:xfrm>
            <a:off x="1751027" y="1333220"/>
            <a:ext cx="333692" cy="333363"/>
            <a:chOff x="1742965" y="1502959"/>
            <a:chExt cx="333692" cy="333363"/>
          </a:xfrm>
        </p:grpSpPr>
        <p:sp>
          <p:nvSpPr>
            <p:cNvPr id="6800" name="Google Shape;6800;p51"/>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1"/>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1"/>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1"/>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51"/>
          <p:cNvGrpSpPr/>
          <p:nvPr/>
        </p:nvGrpSpPr>
        <p:grpSpPr>
          <a:xfrm>
            <a:off x="3059594" y="1347069"/>
            <a:ext cx="390034" cy="296545"/>
            <a:chOff x="3051531" y="1516809"/>
            <a:chExt cx="390034" cy="296545"/>
          </a:xfrm>
        </p:grpSpPr>
        <p:sp>
          <p:nvSpPr>
            <p:cNvPr id="6805" name="Google Shape;6805;p51"/>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1"/>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1"/>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1"/>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1"/>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1"/>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1"/>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1"/>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1"/>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1"/>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1"/>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1"/>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1"/>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1"/>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1"/>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51"/>
          <p:cNvGrpSpPr/>
          <p:nvPr/>
        </p:nvGrpSpPr>
        <p:grpSpPr>
          <a:xfrm>
            <a:off x="3522963" y="1319280"/>
            <a:ext cx="354145" cy="351869"/>
            <a:chOff x="3514900" y="1489020"/>
            <a:chExt cx="354145" cy="351869"/>
          </a:xfrm>
        </p:grpSpPr>
        <p:sp>
          <p:nvSpPr>
            <p:cNvPr id="6821" name="Google Shape;6821;p51"/>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1"/>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1"/>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1"/>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1"/>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1"/>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1"/>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1"/>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1"/>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1"/>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1"/>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1"/>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1"/>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1"/>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1"/>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1"/>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1"/>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1"/>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1"/>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1"/>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1"/>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1"/>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3" name="Google Shape;6843;p51"/>
          <p:cNvGrpSpPr/>
          <p:nvPr/>
        </p:nvGrpSpPr>
        <p:grpSpPr>
          <a:xfrm>
            <a:off x="3074387" y="3180706"/>
            <a:ext cx="346598" cy="333183"/>
            <a:chOff x="3066324" y="3350446"/>
            <a:chExt cx="346598" cy="333183"/>
          </a:xfrm>
        </p:grpSpPr>
        <p:sp>
          <p:nvSpPr>
            <p:cNvPr id="6844" name="Google Shape;6844;p51"/>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1"/>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1"/>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1"/>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1"/>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1"/>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1"/>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1"/>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1"/>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1"/>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51"/>
          <p:cNvGrpSpPr/>
          <p:nvPr/>
        </p:nvGrpSpPr>
        <p:grpSpPr>
          <a:xfrm>
            <a:off x="1290817" y="1782350"/>
            <a:ext cx="363278" cy="363338"/>
            <a:chOff x="1282755" y="1952089"/>
            <a:chExt cx="363278" cy="363338"/>
          </a:xfrm>
        </p:grpSpPr>
        <p:sp>
          <p:nvSpPr>
            <p:cNvPr id="6855" name="Google Shape;6855;p51"/>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1"/>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1"/>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1"/>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1"/>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1"/>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1"/>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51"/>
          <p:cNvGrpSpPr/>
          <p:nvPr/>
        </p:nvGrpSpPr>
        <p:grpSpPr>
          <a:xfrm>
            <a:off x="3518156" y="2739542"/>
            <a:ext cx="355133" cy="343574"/>
            <a:chOff x="3510094" y="2909281"/>
            <a:chExt cx="355133" cy="343574"/>
          </a:xfrm>
        </p:grpSpPr>
        <p:sp>
          <p:nvSpPr>
            <p:cNvPr id="6863" name="Google Shape;6863;p51"/>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1"/>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1"/>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1"/>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1"/>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1"/>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1"/>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1"/>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1"/>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1"/>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1"/>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1"/>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1"/>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6" name="Google Shape;6876;p51"/>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7" name="Google Shape;6877;p51"/>
          <p:cNvGrpSpPr/>
          <p:nvPr/>
        </p:nvGrpSpPr>
        <p:grpSpPr>
          <a:xfrm>
            <a:off x="2171904" y="1337232"/>
            <a:ext cx="382787" cy="331566"/>
            <a:chOff x="2163842" y="1506972"/>
            <a:chExt cx="382787" cy="331566"/>
          </a:xfrm>
        </p:grpSpPr>
        <p:sp>
          <p:nvSpPr>
            <p:cNvPr id="6878" name="Google Shape;6878;p51"/>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1"/>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1"/>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1"/>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1"/>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1"/>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1"/>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1"/>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51"/>
          <p:cNvGrpSpPr/>
          <p:nvPr/>
        </p:nvGrpSpPr>
        <p:grpSpPr>
          <a:xfrm>
            <a:off x="1746940" y="3179913"/>
            <a:ext cx="357918" cy="350536"/>
            <a:chOff x="1738877" y="3349652"/>
            <a:chExt cx="357918" cy="350536"/>
          </a:xfrm>
        </p:grpSpPr>
        <p:sp>
          <p:nvSpPr>
            <p:cNvPr id="6887" name="Google Shape;6887;p51"/>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1"/>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1"/>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1"/>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1"/>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1"/>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1"/>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1"/>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1"/>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1"/>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1"/>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1"/>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1"/>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1"/>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1"/>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1"/>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1"/>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1"/>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51"/>
          <p:cNvGrpSpPr/>
          <p:nvPr/>
        </p:nvGrpSpPr>
        <p:grpSpPr>
          <a:xfrm>
            <a:off x="1979882" y="4107115"/>
            <a:ext cx="383281" cy="333947"/>
            <a:chOff x="1971819" y="4276854"/>
            <a:chExt cx="383281" cy="333947"/>
          </a:xfrm>
        </p:grpSpPr>
        <p:sp>
          <p:nvSpPr>
            <p:cNvPr id="6906" name="Google Shape;6906;p51"/>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1"/>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1"/>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1"/>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1"/>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1"/>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1"/>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1"/>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1"/>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1"/>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51"/>
          <p:cNvGrpSpPr/>
          <p:nvPr/>
        </p:nvGrpSpPr>
        <p:grpSpPr>
          <a:xfrm>
            <a:off x="1833181" y="2716080"/>
            <a:ext cx="175987" cy="361391"/>
            <a:chOff x="1825119" y="2885819"/>
            <a:chExt cx="175987" cy="361391"/>
          </a:xfrm>
        </p:grpSpPr>
        <p:sp>
          <p:nvSpPr>
            <p:cNvPr id="6917" name="Google Shape;6917;p51"/>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1"/>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1"/>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1"/>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1"/>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1"/>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1"/>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1"/>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1"/>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1"/>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7" name="Google Shape;6927;p51"/>
          <p:cNvGrpSpPr/>
          <p:nvPr/>
        </p:nvGrpSpPr>
        <p:grpSpPr>
          <a:xfrm>
            <a:off x="3512886" y="3236104"/>
            <a:ext cx="369896" cy="226339"/>
            <a:chOff x="3504824" y="3405844"/>
            <a:chExt cx="369896" cy="226339"/>
          </a:xfrm>
        </p:grpSpPr>
        <p:sp>
          <p:nvSpPr>
            <p:cNvPr id="6928" name="Google Shape;6928;p51"/>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1"/>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1"/>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1"/>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1"/>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1"/>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1"/>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1"/>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1"/>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1"/>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1"/>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1"/>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1"/>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1"/>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1"/>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1"/>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51"/>
          <p:cNvGrpSpPr/>
          <p:nvPr/>
        </p:nvGrpSpPr>
        <p:grpSpPr>
          <a:xfrm>
            <a:off x="1303724" y="3649855"/>
            <a:ext cx="345640" cy="342900"/>
            <a:chOff x="1295661" y="3819594"/>
            <a:chExt cx="345640" cy="342900"/>
          </a:xfrm>
        </p:grpSpPr>
        <p:sp>
          <p:nvSpPr>
            <p:cNvPr id="6945" name="Google Shape;6945;p51"/>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1"/>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1"/>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1"/>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1"/>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1"/>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1"/>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1"/>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1"/>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1"/>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1"/>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1"/>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1"/>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1"/>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1"/>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1"/>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1"/>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2" name="Google Shape;6962;p51"/>
          <p:cNvGrpSpPr/>
          <p:nvPr/>
        </p:nvGrpSpPr>
        <p:grpSpPr>
          <a:xfrm>
            <a:off x="3494635" y="2263730"/>
            <a:ext cx="379328" cy="281738"/>
            <a:chOff x="3486572" y="2433470"/>
            <a:chExt cx="379328" cy="281738"/>
          </a:xfrm>
        </p:grpSpPr>
        <p:sp>
          <p:nvSpPr>
            <p:cNvPr id="6963" name="Google Shape;6963;p51"/>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1"/>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1"/>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1"/>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1"/>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1"/>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1"/>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0" name="Google Shape;6970;p51"/>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1" name="Google Shape;6971;p51"/>
          <p:cNvGrpSpPr/>
          <p:nvPr/>
        </p:nvGrpSpPr>
        <p:grpSpPr>
          <a:xfrm>
            <a:off x="4005212" y="3159894"/>
            <a:ext cx="270733" cy="355762"/>
            <a:chOff x="3997149" y="3329634"/>
            <a:chExt cx="270733" cy="355762"/>
          </a:xfrm>
        </p:grpSpPr>
        <p:sp>
          <p:nvSpPr>
            <p:cNvPr id="6972" name="Google Shape;6972;p51"/>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1"/>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1"/>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1"/>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1"/>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1"/>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1"/>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1"/>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1"/>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1"/>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1"/>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1"/>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1"/>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1"/>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1"/>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1"/>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1"/>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1"/>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1"/>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1"/>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1"/>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51"/>
          <p:cNvGrpSpPr/>
          <p:nvPr/>
        </p:nvGrpSpPr>
        <p:grpSpPr>
          <a:xfrm>
            <a:off x="3962406" y="2729615"/>
            <a:ext cx="345655" cy="343529"/>
            <a:chOff x="3954343" y="2899354"/>
            <a:chExt cx="345655" cy="343529"/>
          </a:xfrm>
        </p:grpSpPr>
        <p:sp>
          <p:nvSpPr>
            <p:cNvPr id="6994" name="Google Shape;6994;p51"/>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1"/>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1"/>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1"/>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1"/>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1"/>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1"/>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1"/>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1"/>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1"/>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1"/>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1"/>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51"/>
          <p:cNvGrpSpPr/>
          <p:nvPr/>
        </p:nvGrpSpPr>
        <p:grpSpPr>
          <a:xfrm>
            <a:off x="2174105" y="3181605"/>
            <a:ext cx="369566" cy="349803"/>
            <a:chOff x="2166043" y="3351344"/>
            <a:chExt cx="369566" cy="349803"/>
          </a:xfrm>
        </p:grpSpPr>
        <p:sp>
          <p:nvSpPr>
            <p:cNvPr id="7007" name="Google Shape;7007;p51"/>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1"/>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1"/>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1"/>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1"/>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1"/>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1"/>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1"/>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1"/>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51"/>
          <p:cNvGrpSpPr/>
          <p:nvPr/>
        </p:nvGrpSpPr>
        <p:grpSpPr>
          <a:xfrm>
            <a:off x="2627712" y="3182593"/>
            <a:ext cx="365793" cy="329275"/>
            <a:chOff x="2619649" y="3352332"/>
            <a:chExt cx="365793" cy="329275"/>
          </a:xfrm>
        </p:grpSpPr>
        <p:sp>
          <p:nvSpPr>
            <p:cNvPr id="7017" name="Google Shape;7017;p51"/>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1"/>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1"/>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1"/>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1"/>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1"/>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1"/>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1"/>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1"/>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1"/>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7" name="Google Shape;7027;p51"/>
          <p:cNvGrpSpPr/>
          <p:nvPr/>
        </p:nvGrpSpPr>
        <p:grpSpPr>
          <a:xfrm>
            <a:off x="1304197" y="1345501"/>
            <a:ext cx="340624" cy="351944"/>
            <a:chOff x="1293760" y="1498228"/>
            <a:chExt cx="340624" cy="351944"/>
          </a:xfrm>
        </p:grpSpPr>
        <p:sp>
          <p:nvSpPr>
            <p:cNvPr id="7028" name="Google Shape;7028;p51"/>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1"/>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1"/>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1"/>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1"/>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1"/>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1"/>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1"/>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1"/>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1"/>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1"/>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1"/>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1"/>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1"/>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51"/>
          <p:cNvGrpSpPr/>
          <p:nvPr/>
        </p:nvGrpSpPr>
        <p:grpSpPr>
          <a:xfrm>
            <a:off x="857663" y="1782335"/>
            <a:ext cx="406713" cy="383745"/>
            <a:chOff x="849601" y="1952074"/>
            <a:chExt cx="406713" cy="383745"/>
          </a:xfrm>
        </p:grpSpPr>
        <p:sp>
          <p:nvSpPr>
            <p:cNvPr id="7043" name="Google Shape;7043;p51"/>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1"/>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1"/>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1"/>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1"/>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1"/>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1"/>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51"/>
          <p:cNvGrpSpPr/>
          <p:nvPr/>
        </p:nvGrpSpPr>
        <p:grpSpPr>
          <a:xfrm>
            <a:off x="2261934" y="2723626"/>
            <a:ext cx="203985" cy="355417"/>
            <a:chOff x="2253871" y="2893365"/>
            <a:chExt cx="203985" cy="355417"/>
          </a:xfrm>
        </p:grpSpPr>
        <p:sp>
          <p:nvSpPr>
            <p:cNvPr id="7051" name="Google Shape;7051;p51"/>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1"/>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1"/>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1"/>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1"/>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1"/>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1"/>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1"/>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1"/>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1"/>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1"/>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51"/>
          <p:cNvGrpSpPr/>
          <p:nvPr/>
        </p:nvGrpSpPr>
        <p:grpSpPr>
          <a:xfrm>
            <a:off x="2199603" y="2238861"/>
            <a:ext cx="308823" cy="342571"/>
            <a:chOff x="2191541" y="2408601"/>
            <a:chExt cx="308823" cy="342571"/>
          </a:xfrm>
        </p:grpSpPr>
        <p:sp>
          <p:nvSpPr>
            <p:cNvPr id="7063" name="Google Shape;7063;p51"/>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1"/>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1"/>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1"/>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1"/>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1"/>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1"/>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1"/>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1"/>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1"/>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1"/>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1"/>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1"/>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51"/>
          <p:cNvGrpSpPr/>
          <p:nvPr/>
        </p:nvGrpSpPr>
        <p:grpSpPr>
          <a:xfrm>
            <a:off x="855462" y="1333848"/>
            <a:ext cx="342496" cy="341553"/>
            <a:chOff x="847400" y="1503588"/>
            <a:chExt cx="342496" cy="341553"/>
          </a:xfrm>
        </p:grpSpPr>
        <p:sp>
          <p:nvSpPr>
            <p:cNvPr id="7077" name="Google Shape;7077;p51"/>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1"/>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1"/>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1"/>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1"/>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1"/>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1"/>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1"/>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1"/>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1"/>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1"/>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1"/>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1"/>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1"/>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1"/>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1"/>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1"/>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1"/>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1"/>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1"/>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7" name="Google Shape;7097;p51"/>
          <p:cNvGrpSpPr/>
          <p:nvPr/>
        </p:nvGrpSpPr>
        <p:grpSpPr>
          <a:xfrm>
            <a:off x="1338026" y="2729929"/>
            <a:ext cx="280495" cy="361077"/>
            <a:chOff x="1329963" y="2899669"/>
            <a:chExt cx="280495" cy="361077"/>
          </a:xfrm>
        </p:grpSpPr>
        <p:sp>
          <p:nvSpPr>
            <p:cNvPr id="7098" name="Google Shape;7098;p51"/>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1"/>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1"/>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1"/>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1"/>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1"/>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1"/>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5" name="Google Shape;7105;p51"/>
          <p:cNvGrpSpPr/>
          <p:nvPr/>
        </p:nvGrpSpPr>
        <p:grpSpPr>
          <a:xfrm>
            <a:off x="945492" y="3631169"/>
            <a:ext cx="195496" cy="343439"/>
            <a:chOff x="937429" y="3800908"/>
            <a:chExt cx="195496" cy="343439"/>
          </a:xfrm>
        </p:grpSpPr>
        <p:sp>
          <p:nvSpPr>
            <p:cNvPr id="7106" name="Google Shape;7106;p51"/>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1"/>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1"/>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1"/>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1"/>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1"/>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1"/>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1"/>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1"/>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1"/>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1"/>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1"/>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1"/>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51"/>
          <p:cNvGrpSpPr/>
          <p:nvPr/>
        </p:nvGrpSpPr>
        <p:grpSpPr>
          <a:xfrm>
            <a:off x="2695722" y="3640916"/>
            <a:ext cx="365164" cy="342511"/>
            <a:chOff x="2611459" y="3810655"/>
            <a:chExt cx="365164" cy="342511"/>
          </a:xfrm>
        </p:grpSpPr>
        <p:sp>
          <p:nvSpPr>
            <p:cNvPr id="7120" name="Google Shape;7120;p51"/>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1"/>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1"/>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1"/>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1"/>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1"/>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1"/>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1"/>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1"/>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1"/>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1"/>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51"/>
          <p:cNvGrpSpPr/>
          <p:nvPr/>
        </p:nvGrpSpPr>
        <p:grpSpPr>
          <a:xfrm>
            <a:off x="3960519" y="1354540"/>
            <a:ext cx="370195" cy="300154"/>
            <a:chOff x="3952456" y="1524280"/>
            <a:chExt cx="370195" cy="300154"/>
          </a:xfrm>
        </p:grpSpPr>
        <p:sp>
          <p:nvSpPr>
            <p:cNvPr id="7132" name="Google Shape;7132;p51"/>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1"/>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1"/>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1"/>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1"/>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1"/>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8" name="Google Shape;7138;p51"/>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7139" name="Google Shape;7139;p51"/>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43"/>
        <p:cNvGrpSpPr/>
        <p:nvPr/>
      </p:nvGrpSpPr>
      <p:grpSpPr>
        <a:xfrm>
          <a:off x="0" y="0"/>
          <a:ext cx="0" cy="0"/>
          <a:chOff x="0" y="0"/>
          <a:chExt cx="0" cy="0"/>
        </a:xfrm>
      </p:grpSpPr>
      <p:grpSp>
        <p:nvGrpSpPr>
          <p:cNvPr id="7144" name="Google Shape;7144;p52"/>
          <p:cNvGrpSpPr/>
          <p:nvPr/>
        </p:nvGrpSpPr>
        <p:grpSpPr>
          <a:xfrm>
            <a:off x="894207" y="1345785"/>
            <a:ext cx="257112" cy="362808"/>
            <a:chOff x="908482" y="1502585"/>
            <a:chExt cx="257112" cy="362808"/>
          </a:xfrm>
        </p:grpSpPr>
        <p:sp>
          <p:nvSpPr>
            <p:cNvPr id="7145" name="Google Shape;7145;p52"/>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2"/>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2"/>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2"/>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2"/>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2"/>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2"/>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2"/>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2"/>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2"/>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2"/>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2"/>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2"/>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2"/>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2"/>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2"/>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2"/>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2"/>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2"/>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2"/>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52"/>
          <p:cNvGrpSpPr/>
          <p:nvPr/>
        </p:nvGrpSpPr>
        <p:grpSpPr>
          <a:xfrm>
            <a:off x="1289262" y="1345916"/>
            <a:ext cx="362939" cy="362677"/>
            <a:chOff x="1303537" y="1502716"/>
            <a:chExt cx="362939" cy="362677"/>
          </a:xfrm>
        </p:grpSpPr>
        <p:sp>
          <p:nvSpPr>
            <p:cNvPr id="7166" name="Google Shape;7166;p52"/>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2"/>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2"/>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2"/>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2"/>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2"/>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2"/>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2"/>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2"/>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2"/>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2"/>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52"/>
          <p:cNvGrpSpPr/>
          <p:nvPr/>
        </p:nvGrpSpPr>
        <p:grpSpPr>
          <a:xfrm>
            <a:off x="1737626" y="1345916"/>
            <a:ext cx="362677" cy="362677"/>
            <a:chOff x="1751901" y="1502716"/>
            <a:chExt cx="362677" cy="362677"/>
          </a:xfrm>
        </p:grpSpPr>
        <p:sp>
          <p:nvSpPr>
            <p:cNvPr id="7178" name="Google Shape;7178;p52"/>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2"/>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2"/>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2"/>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2"/>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2"/>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2"/>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2"/>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2"/>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2"/>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2"/>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2"/>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2"/>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2"/>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2"/>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2"/>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2"/>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2"/>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2"/>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52"/>
          <p:cNvGrpSpPr/>
          <p:nvPr/>
        </p:nvGrpSpPr>
        <p:grpSpPr>
          <a:xfrm>
            <a:off x="3080903" y="1345916"/>
            <a:ext cx="334290" cy="362677"/>
            <a:chOff x="3095178" y="1502716"/>
            <a:chExt cx="334290" cy="362677"/>
          </a:xfrm>
        </p:grpSpPr>
        <p:sp>
          <p:nvSpPr>
            <p:cNvPr id="7198" name="Google Shape;7198;p52"/>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2"/>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2"/>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2"/>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2"/>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2"/>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2"/>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2"/>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2"/>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2"/>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2"/>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2"/>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2"/>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2"/>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2"/>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2"/>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2"/>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52"/>
          <p:cNvGrpSpPr/>
          <p:nvPr/>
        </p:nvGrpSpPr>
        <p:grpSpPr>
          <a:xfrm>
            <a:off x="3528006" y="1348805"/>
            <a:ext cx="366196" cy="357005"/>
            <a:chOff x="3542281" y="1505605"/>
            <a:chExt cx="366196" cy="357005"/>
          </a:xfrm>
        </p:grpSpPr>
        <p:sp>
          <p:nvSpPr>
            <p:cNvPr id="7216" name="Google Shape;7216;p52"/>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2"/>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2"/>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2"/>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2"/>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2"/>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2"/>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2"/>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2"/>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2"/>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2"/>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2"/>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2"/>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2"/>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2"/>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2"/>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2"/>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2"/>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2"/>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2"/>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2"/>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2"/>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2"/>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2"/>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2"/>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52"/>
          <p:cNvGrpSpPr/>
          <p:nvPr/>
        </p:nvGrpSpPr>
        <p:grpSpPr>
          <a:xfrm>
            <a:off x="1734107" y="3227997"/>
            <a:ext cx="364673" cy="340067"/>
            <a:chOff x="1748382" y="3384797"/>
            <a:chExt cx="364673" cy="340067"/>
          </a:xfrm>
        </p:grpSpPr>
        <p:sp>
          <p:nvSpPr>
            <p:cNvPr id="7242" name="Google Shape;7242;p52"/>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2"/>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2"/>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2"/>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2"/>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2"/>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2"/>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2"/>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2"/>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2"/>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2"/>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2"/>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2"/>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2"/>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2"/>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52"/>
          <p:cNvGrpSpPr/>
          <p:nvPr/>
        </p:nvGrpSpPr>
        <p:grpSpPr>
          <a:xfrm>
            <a:off x="2168368" y="3229520"/>
            <a:ext cx="382030" cy="320451"/>
            <a:chOff x="2182643" y="3386320"/>
            <a:chExt cx="382030" cy="320451"/>
          </a:xfrm>
        </p:grpSpPr>
        <p:sp>
          <p:nvSpPr>
            <p:cNvPr id="7258" name="Google Shape;7258;p52"/>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2"/>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2"/>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2"/>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2"/>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2"/>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2"/>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2"/>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2"/>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2"/>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2"/>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2"/>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2"/>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2"/>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2"/>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52"/>
          <p:cNvGrpSpPr/>
          <p:nvPr/>
        </p:nvGrpSpPr>
        <p:grpSpPr>
          <a:xfrm>
            <a:off x="3070111" y="3232540"/>
            <a:ext cx="353880" cy="330745"/>
            <a:chOff x="3084386" y="3389340"/>
            <a:chExt cx="353880" cy="330745"/>
          </a:xfrm>
        </p:grpSpPr>
        <p:sp>
          <p:nvSpPr>
            <p:cNvPr id="7274" name="Google Shape;7274;p52"/>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2"/>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2"/>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2"/>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2"/>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2"/>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2"/>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2"/>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2"/>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2"/>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2"/>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2"/>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52"/>
          <p:cNvGrpSpPr/>
          <p:nvPr/>
        </p:nvGrpSpPr>
        <p:grpSpPr>
          <a:xfrm>
            <a:off x="849224" y="1814106"/>
            <a:ext cx="347078" cy="364016"/>
            <a:chOff x="863499" y="1970906"/>
            <a:chExt cx="347078" cy="364016"/>
          </a:xfrm>
        </p:grpSpPr>
        <p:sp>
          <p:nvSpPr>
            <p:cNvPr id="7287" name="Google Shape;7287;p52"/>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2"/>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2"/>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2"/>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2"/>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2"/>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2"/>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2"/>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2"/>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2"/>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2"/>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2"/>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2"/>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2"/>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52"/>
          <p:cNvGrpSpPr/>
          <p:nvPr/>
        </p:nvGrpSpPr>
        <p:grpSpPr>
          <a:xfrm>
            <a:off x="1735604" y="1814106"/>
            <a:ext cx="364436" cy="364174"/>
            <a:chOff x="1749879" y="1970906"/>
            <a:chExt cx="364436" cy="364174"/>
          </a:xfrm>
        </p:grpSpPr>
        <p:sp>
          <p:nvSpPr>
            <p:cNvPr id="7302" name="Google Shape;7302;p52"/>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2"/>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2"/>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2"/>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2"/>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2"/>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2"/>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2"/>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2"/>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2"/>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2"/>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2"/>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2"/>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2"/>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52"/>
          <p:cNvGrpSpPr/>
          <p:nvPr/>
        </p:nvGrpSpPr>
        <p:grpSpPr>
          <a:xfrm>
            <a:off x="2172150" y="1819358"/>
            <a:ext cx="396106" cy="353985"/>
            <a:chOff x="2186425" y="1976158"/>
            <a:chExt cx="396106" cy="353985"/>
          </a:xfrm>
        </p:grpSpPr>
        <p:sp>
          <p:nvSpPr>
            <p:cNvPr id="7317" name="Google Shape;7317;p52"/>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2"/>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2"/>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2"/>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2"/>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2"/>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2"/>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52"/>
          <p:cNvGrpSpPr/>
          <p:nvPr/>
        </p:nvGrpSpPr>
        <p:grpSpPr>
          <a:xfrm>
            <a:off x="2644882" y="1860612"/>
            <a:ext cx="319190" cy="271240"/>
            <a:chOff x="2659157" y="2017412"/>
            <a:chExt cx="319190" cy="271240"/>
          </a:xfrm>
        </p:grpSpPr>
        <p:sp>
          <p:nvSpPr>
            <p:cNvPr id="7325" name="Google Shape;7325;p52"/>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2"/>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2"/>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2"/>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2"/>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2"/>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2"/>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2"/>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2"/>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2"/>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2"/>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2"/>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2"/>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2"/>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2"/>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2"/>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2"/>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2"/>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2"/>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2"/>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2"/>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2"/>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2"/>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2"/>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2"/>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2"/>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52"/>
          <p:cNvGrpSpPr/>
          <p:nvPr/>
        </p:nvGrpSpPr>
        <p:grpSpPr>
          <a:xfrm>
            <a:off x="3097500" y="1836716"/>
            <a:ext cx="318928" cy="319217"/>
            <a:chOff x="3111775" y="1993516"/>
            <a:chExt cx="318928" cy="319217"/>
          </a:xfrm>
        </p:grpSpPr>
        <p:sp>
          <p:nvSpPr>
            <p:cNvPr id="7352" name="Google Shape;7352;p52"/>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2"/>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2"/>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2"/>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2"/>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2"/>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2"/>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2"/>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2"/>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2"/>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2"/>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2"/>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2"/>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2"/>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2"/>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2"/>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2"/>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2"/>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2"/>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2"/>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2"/>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2"/>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2"/>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2"/>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2"/>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2"/>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2"/>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2"/>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2"/>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2"/>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52"/>
          <p:cNvGrpSpPr/>
          <p:nvPr/>
        </p:nvGrpSpPr>
        <p:grpSpPr>
          <a:xfrm>
            <a:off x="4009510" y="1813607"/>
            <a:ext cx="288807" cy="355377"/>
            <a:chOff x="4023785" y="1970407"/>
            <a:chExt cx="288807" cy="355377"/>
          </a:xfrm>
        </p:grpSpPr>
        <p:sp>
          <p:nvSpPr>
            <p:cNvPr id="7383" name="Google Shape;7383;p52"/>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2"/>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2"/>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2"/>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2"/>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2"/>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2"/>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2"/>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2"/>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2"/>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2"/>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2"/>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2"/>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2"/>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2"/>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2"/>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2"/>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2"/>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2"/>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2"/>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52"/>
          <p:cNvGrpSpPr/>
          <p:nvPr/>
        </p:nvGrpSpPr>
        <p:grpSpPr>
          <a:xfrm>
            <a:off x="3530265" y="3224163"/>
            <a:ext cx="320188" cy="319269"/>
            <a:chOff x="3544540" y="3380963"/>
            <a:chExt cx="320188" cy="319269"/>
          </a:xfrm>
        </p:grpSpPr>
        <p:sp>
          <p:nvSpPr>
            <p:cNvPr id="7404" name="Google Shape;7404;p52"/>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2"/>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2"/>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2"/>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2"/>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2"/>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2"/>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2"/>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2"/>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2"/>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2"/>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2"/>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2"/>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2"/>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2"/>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2"/>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52"/>
          <p:cNvGrpSpPr/>
          <p:nvPr/>
        </p:nvGrpSpPr>
        <p:grpSpPr>
          <a:xfrm>
            <a:off x="3930362" y="3198034"/>
            <a:ext cx="415696" cy="371605"/>
            <a:chOff x="3944637" y="3354834"/>
            <a:chExt cx="415696" cy="371605"/>
          </a:xfrm>
        </p:grpSpPr>
        <p:sp>
          <p:nvSpPr>
            <p:cNvPr id="7421" name="Google Shape;7421;p52"/>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2"/>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2"/>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2"/>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2"/>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2"/>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2"/>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2"/>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2"/>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2"/>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2"/>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2"/>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2"/>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2"/>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2"/>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2"/>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2"/>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52"/>
          <p:cNvGrpSpPr/>
          <p:nvPr/>
        </p:nvGrpSpPr>
        <p:grpSpPr>
          <a:xfrm>
            <a:off x="1300344" y="3664727"/>
            <a:ext cx="346317" cy="332136"/>
            <a:chOff x="1314619" y="3821527"/>
            <a:chExt cx="346317" cy="332136"/>
          </a:xfrm>
        </p:grpSpPr>
        <p:sp>
          <p:nvSpPr>
            <p:cNvPr id="7439" name="Google Shape;7439;p52"/>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2"/>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2"/>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2"/>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2"/>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2"/>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2"/>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2"/>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52"/>
          <p:cNvGrpSpPr/>
          <p:nvPr/>
        </p:nvGrpSpPr>
        <p:grpSpPr>
          <a:xfrm>
            <a:off x="1736864" y="3634134"/>
            <a:ext cx="386258" cy="380507"/>
            <a:chOff x="1751139" y="3790934"/>
            <a:chExt cx="386258" cy="380507"/>
          </a:xfrm>
        </p:grpSpPr>
        <p:sp>
          <p:nvSpPr>
            <p:cNvPr id="7448" name="Google Shape;7448;p52"/>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2"/>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2"/>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2"/>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2"/>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2"/>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2"/>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2"/>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2"/>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2"/>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2"/>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2"/>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2"/>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2"/>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2"/>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2"/>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2"/>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2"/>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52"/>
          <p:cNvGrpSpPr/>
          <p:nvPr/>
        </p:nvGrpSpPr>
        <p:grpSpPr>
          <a:xfrm>
            <a:off x="2175406" y="3664806"/>
            <a:ext cx="395607" cy="318928"/>
            <a:chOff x="2189681" y="3821606"/>
            <a:chExt cx="395607" cy="318928"/>
          </a:xfrm>
        </p:grpSpPr>
        <p:sp>
          <p:nvSpPr>
            <p:cNvPr id="7467" name="Google Shape;7467;p52"/>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2"/>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2"/>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2"/>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2"/>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2"/>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2"/>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2"/>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2"/>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2"/>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2"/>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2"/>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2"/>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2"/>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2"/>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2"/>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2"/>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2"/>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2"/>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2"/>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2"/>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2"/>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2"/>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2"/>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2"/>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2"/>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2"/>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2"/>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2"/>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2"/>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7" name="Google Shape;7497;p52"/>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8" name="Google Shape;7498;p52"/>
          <p:cNvGrpSpPr/>
          <p:nvPr/>
        </p:nvGrpSpPr>
        <p:grpSpPr>
          <a:xfrm>
            <a:off x="1263134" y="1804547"/>
            <a:ext cx="420475" cy="383055"/>
            <a:chOff x="1277409" y="1961347"/>
            <a:chExt cx="420475" cy="383055"/>
          </a:xfrm>
        </p:grpSpPr>
        <p:sp>
          <p:nvSpPr>
            <p:cNvPr id="7499" name="Google Shape;7499;p52"/>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2"/>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2"/>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2"/>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2"/>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2"/>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2"/>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2"/>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2"/>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2"/>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2"/>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2"/>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2"/>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2"/>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2"/>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2"/>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2"/>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2"/>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2"/>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2"/>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2"/>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2"/>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2"/>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2"/>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2"/>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2"/>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2"/>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52"/>
          <p:cNvGrpSpPr/>
          <p:nvPr/>
        </p:nvGrpSpPr>
        <p:grpSpPr>
          <a:xfrm>
            <a:off x="2200800" y="2276019"/>
            <a:ext cx="380008" cy="351648"/>
            <a:chOff x="2215075" y="2432819"/>
            <a:chExt cx="380008" cy="351648"/>
          </a:xfrm>
        </p:grpSpPr>
        <p:sp>
          <p:nvSpPr>
            <p:cNvPr id="7527" name="Google Shape;7527;p52"/>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2"/>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2"/>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2"/>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2"/>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2"/>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2"/>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2"/>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2"/>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2"/>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2"/>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2"/>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2"/>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2"/>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2"/>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2"/>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2"/>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2"/>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2"/>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2"/>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2"/>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2"/>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2"/>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2"/>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2"/>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2"/>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2"/>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2"/>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2"/>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2"/>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2"/>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52"/>
          <p:cNvGrpSpPr/>
          <p:nvPr/>
        </p:nvGrpSpPr>
        <p:grpSpPr>
          <a:xfrm>
            <a:off x="2647141" y="2265542"/>
            <a:ext cx="344059" cy="340671"/>
            <a:chOff x="2661416" y="2422342"/>
            <a:chExt cx="344059" cy="340671"/>
          </a:xfrm>
        </p:grpSpPr>
        <p:sp>
          <p:nvSpPr>
            <p:cNvPr id="7559" name="Google Shape;7559;p52"/>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2"/>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2"/>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2"/>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2"/>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2"/>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2"/>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2"/>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2"/>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2"/>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2"/>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2"/>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2"/>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52"/>
          <p:cNvGrpSpPr/>
          <p:nvPr/>
        </p:nvGrpSpPr>
        <p:grpSpPr>
          <a:xfrm>
            <a:off x="4052235" y="2265542"/>
            <a:ext cx="206876" cy="348470"/>
            <a:chOff x="4066510" y="2422342"/>
            <a:chExt cx="206876" cy="348470"/>
          </a:xfrm>
        </p:grpSpPr>
        <p:sp>
          <p:nvSpPr>
            <p:cNvPr id="7573" name="Google Shape;7573;p52"/>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2"/>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2"/>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2"/>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2"/>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2"/>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2"/>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2"/>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2"/>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2"/>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2"/>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2"/>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5" name="Google Shape;7585;p52"/>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6" name="Google Shape;7586;p52"/>
          <p:cNvGrpSpPr/>
          <p:nvPr/>
        </p:nvGrpSpPr>
        <p:grpSpPr>
          <a:xfrm>
            <a:off x="2603418" y="3660525"/>
            <a:ext cx="420475" cy="326491"/>
            <a:chOff x="2617693" y="3817325"/>
            <a:chExt cx="420475" cy="326491"/>
          </a:xfrm>
        </p:grpSpPr>
        <p:sp>
          <p:nvSpPr>
            <p:cNvPr id="7587" name="Google Shape;7587;p52"/>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2"/>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2"/>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2"/>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2"/>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2"/>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2"/>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2"/>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2"/>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2"/>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2"/>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2"/>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2"/>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2"/>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2"/>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2"/>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2"/>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4" name="Google Shape;7604;p52"/>
          <p:cNvGrpSpPr/>
          <p:nvPr/>
        </p:nvGrpSpPr>
        <p:grpSpPr>
          <a:xfrm>
            <a:off x="3531026" y="2266723"/>
            <a:ext cx="358134" cy="356637"/>
            <a:chOff x="3545301" y="2423523"/>
            <a:chExt cx="358134" cy="356637"/>
          </a:xfrm>
        </p:grpSpPr>
        <p:sp>
          <p:nvSpPr>
            <p:cNvPr id="7605" name="Google Shape;7605;p52"/>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2"/>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2"/>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2"/>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2"/>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2"/>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2"/>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2"/>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2"/>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52"/>
          <p:cNvGrpSpPr/>
          <p:nvPr/>
        </p:nvGrpSpPr>
        <p:grpSpPr>
          <a:xfrm>
            <a:off x="3517187" y="3667799"/>
            <a:ext cx="377251" cy="324232"/>
            <a:chOff x="3531462" y="3824599"/>
            <a:chExt cx="377251" cy="324232"/>
          </a:xfrm>
        </p:grpSpPr>
        <p:sp>
          <p:nvSpPr>
            <p:cNvPr id="7615" name="Google Shape;7615;p52"/>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2"/>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2"/>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2"/>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2"/>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2"/>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2"/>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2"/>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2"/>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2"/>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2"/>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52"/>
          <p:cNvGrpSpPr/>
          <p:nvPr/>
        </p:nvGrpSpPr>
        <p:grpSpPr>
          <a:xfrm>
            <a:off x="4016311" y="3648446"/>
            <a:ext cx="286523" cy="340566"/>
            <a:chOff x="4030586" y="3805246"/>
            <a:chExt cx="286523" cy="340566"/>
          </a:xfrm>
        </p:grpSpPr>
        <p:sp>
          <p:nvSpPr>
            <p:cNvPr id="7627" name="Google Shape;7627;p52"/>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2"/>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2"/>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2"/>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2"/>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2"/>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2"/>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2"/>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2"/>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2"/>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2"/>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2"/>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2"/>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52"/>
          <p:cNvGrpSpPr/>
          <p:nvPr/>
        </p:nvGrpSpPr>
        <p:grpSpPr>
          <a:xfrm>
            <a:off x="2166609" y="2731919"/>
            <a:ext cx="376752" cy="374468"/>
            <a:chOff x="2180884" y="2888719"/>
            <a:chExt cx="376752" cy="374468"/>
          </a:xfrm>
        </p:grpSpPr>
        <p:sp>
          <p:nvSpPr>
            <p:cNvPr id="7641" name="Google Shape;7641;p52"/>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2"/>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2"/>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2"/>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2"/>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2"/>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2"/>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2"/>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2"/>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2"/>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2"/>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2"/>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2"/>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2"/>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52"/>
          <p:cNvGrpSpPr/>
          <p:nvPr/>
        </p:nvGrpSpPr>
        <p:grpSpPr>
          <a:xfrm>
            <a:off x="3940157" y="2786199"/>
            <a:ext cx="378249" cy="265909"/>
            <a:chOff x="3954432" y="2942999"/>
            <a:chExt cx="378249" cy="265909"/>
          </a:xfrm>
        </p:grpSpPr>
        <p:sp>
          <p:nvSpPr>
            <p:cNvPr id="7656" name="Google Shape;7656;p52"/>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2"/>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2"/>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2"/>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2"/>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2"/>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2"/>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2"/>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2"/>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52"/>
          <p:cNvGrpSpPr/>
          <p:nvPr/>
        </p:nvGrpSpPr>
        <p:grpSpPr>
          <a:xfrm>
            <a:off x="1737862" y="4109808"/>
            <a:ext cx="378512" cy="374756"/>
            <a:chOff x="1752137" y="4266608"/>
            <a:chExt cx="378512" cy="374756"/>
          </a:xfrm>
        </p:grpSpPr>
        <p:sp>
          <p:nvSpPr>
            <p:cNvPr id="7666" name="Google Shape;7666;p52"/>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2"/>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2"/>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2"/>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2"/>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2"/>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2"/>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2"/>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2"/>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2"/>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2"/>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2"/>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2"/>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2"/>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2"/>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2"/>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2"/>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2"/>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2"/>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2"/>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2"/>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52"/>
          <p:cNvGrpSpPr/>
          <p:nvPr/>
        </p:nvGrpSpPr>
        <p:grpSpPr>
          <a:xfrm>
            <a:off x="3103513" y="3655746"/>
            <a:ext cx="341065" cy="341065"/>
            <a:chOff x="3117788" y="3812546"/>
            <a:chExt cx="341065" cy="341065"/>
          </a:xfrm>
        </p:grpSpPr>
        <p:sp>
          <p:nvSpPr>
            <p:cNvPr id="7688" name="Google Shape;7688;p52"/>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2"/>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2"/>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2"/>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2"/>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2"/>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52"/>
          <p:cNvGrpSpPr/>
          <p:nvPr/>
        </p:nvGrpSpPr>
        <p:grpSpPr>
          <a:xfrm>
            <a:off x="3980125" y="4143132"/>
            <a:ext cx="338281" cy="322657"/>
            <a:chOff x="3994400" y="4299932"/>
            <a:chExt cx="338281" cy="322657"/>
          </a:xfrm>
        </p:grpSpPr>
        <p:sp>
          <p:nvSpPr>
            <p:cNvPr id="7695" name="Google Shape;7695;p52"/>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2"/>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2"/>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2"/>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2"/>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2"/>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2"/>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2"/>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3" name="Google Shape;7703;p52"/>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2"/>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5" name="Google Shape;7705;p52"/>
          <p:cNvGrpSpPr/>
          <p:nvPr/>
        </p:nvGrpSpPr>
        <p:grpSpPr>
          <a:xfrm>
            <a:off x="3559151" y="1808828"/>
            <a:ext cx="302358" cy="374993"/>
            <a:chOff x="3573426" y="1965628"/>
            <a:chExt cx="302358" cy="374993"/>
          </a:xfrm>
        </p:grpSpPr>
        <p:sp>
          <p:nvSpPr>
            <p:cNvPr id="7706" name="Google Shape;7706;p52"/>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2"/>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2"/>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2"/>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2"/>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2"/>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2"/>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2"/>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2"/>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2"/>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2"/>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2"/>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2"/>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2"/>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2"/>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2"/>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2"/>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2"/>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2"/>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2"/>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2"/>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2"/>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2"/>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2"/>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2"/>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2"/>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2"/>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2"/>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2"/>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2"/>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2"/>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2"/>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2"/>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2"/>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2"/>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2"/>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2"/>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2"/>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2"/>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2"/>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2"/>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2"/>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2"/>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2"/>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2"/>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2"/>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2"/>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52"/>
          <p:cNvGrpSpPr/>
          <p:nvPr/>
        </p:nvGrpSpPr>
        <p:grpSpPr>
          <a:xfrm>
            <a:off x="3499357" y="2751772"/>
            <a:ext cx="355876" cy="331007"/>
            <a:chOff x="3513632" y="2908572"/>
            <a:chExt cx="355876" cy="331007"/>
          </a:xfrm>
        </p:grpSpPr>
        <p:sp>
          <p:nvSpPr>
            <p:cNvPr id="7754" name="Google Shape;7754;p52"/>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2"/>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2"/>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2"/>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2"/>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2"/>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2"/>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2"/>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2"/>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2"/>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2"/>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2"/>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2"/>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2"/>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2"/>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2"/>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52"/>
          <p:cNvGrpSpPr/>
          <p:nvPr/>
        </p:nvGrpSpPr>
        <p:grpSpPr>
          <a:xfrm>
            <a:off x="2679808" y="2731630"/>
            <a:ext cx="235762" cy="374756"/>
            <a:chOff x="2694083" y="2888430"/>
            <a:chExt cx="235762" cy="374756"/>
          </a:xfrm>
        </p:grpSpPr>
        <p:sp>
          <p:nvSpPr>
            <p:cNvPr id="7771" name="Google Shape;7771;p52"/>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2"/>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2"/>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2"/>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2"/>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2"/>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2"/>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2"/>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2"/>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52"/>
          <p:cNvGrpSpPr/>
          <p:nvPr/>
        </p:nvGrpSpPr>
        <p:grpSpPr>
          <a:xfrm>
            <a:off x="857259" y="4143788"/>
            <a:ext cx="357661" cy="311155"/>
            <a:chOff x="871534" y="4300588"/>
            <a:chExt cx="357661" cy="311155"/>
          </a:xfrm>
        </p:grpSpPr>
        <p:sp>
          <p:nvSpPr>
            <p:cNvPr id="7781" name="Google Shape;7781;p52"/>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2"/>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2"/>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2"/>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2"/>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2"/>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2"/>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2"/>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2"/>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2"/>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2"/>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2"/>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2"/>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2"/>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2"/>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2"/>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2"/>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2"/>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2"/>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2"/>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2"/>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52"/>
          <p:cNvGrpSpPr/>
          <p:nvPr/>
        </p:nvGrpSpPr>
        <p:grpSpPr>
          <a:xfrm>
            <a:off x="901744" y="3664806"/>
            <a:ext cx="250100" cy="336785"/>
            <a:chOff x="916019" y="3821606"/>
            <a:chExt cx="250100" cy="336785"/>
          </a:xfrm>
        </p:grpSpPr>
        <p:sp>
          <p:nvSpPr>
            <p:cNvPr id="7803" name="Google Shape;7803;p52"/>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2"/>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2"/>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2"/>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2"/>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2"/>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2"/>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2"/>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2"/>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2"/>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2"/>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2"/>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2"/>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52"/>
          <p:cNvGrpSpPr/>
          <p:nvPr/>
        </p:nvGrpSpPr>
        <p:grpSpPr>
          <a:xfrm>
            <a:off x="835411" y="2752770"/>
            <a:ext cx="374730" cy="332504"/>
            <a:chOff x="849686" y="2909570"/>
            <a:chExt cx="374730" cy="332504"/>
          </a:xfrm>
        </p:grpSpPr>
        <p:sp>
          <p:nvSpPr>
            <p:cNvPr id="7817" name="Google Shape;7817;p52"/>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2"/>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2"/>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2"/>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2"/>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2"/>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2"/>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2"/>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2"/>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2"/>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2"/>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52"/>
          <p:cNvGrpSpPr/>
          <p:nvPr/>
        </p:nvGrpSpPr>
        <p:grpSpPr>
          <a:xfrm>
            <a:off x="1721292" y="2263441"/>
            <a:ext cx="417718" cy="372866"/>
            <a:chOff x="1735567" y="2420241"/>
            <a:chExt cx="417718" cy="372866"/>
          </a:xfrm>
        </p:grpSpPr>
        <p:sp>
          <p:nvSpPr>
            <p:cNvPr id="7829" name="Google Shape;7829;p52"/>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2"/>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2"/>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2"/>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2"/>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2"/>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2"/>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2"/>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2"/>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2"/>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2"/>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2"/>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52"/>
          <p:cNvGrpSpPr/>
          <p:nvPr/>
        </p:nvGrpSpPr>
        <p:grpSpPr>
          <a:xfrm>
            <a:off x="3585043" y="4142790"/>
            <a:ext cx="251098" cy="309028"/>
            <a:chOff x="3599318" y="4299590"/>
            <a:chExt cx="251098" cy="309028"/>
          </a:xfrm>
        </p:grpSpPr>
        <p:sp>
          <p:nvSpPr>
            <p:cNvPr id="7842" name="Google Shape;7842;p52"/>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2"/>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2"/>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2"/>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2"/>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2"/>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52"/>
          <p:cNvGrpSpPr/>
          <p:nvPr/>
        </p:nvGrpSpPr>
        <p:grpSpPr>
          <a:xfrm>
            <a:off x="3091723" y="2276440"/>
            <a:ext cx="345818" cy="345056"/>
            <a:chOff x="3105998" y="2433240"/>
            <a:chExt cx="345818" cy="345056"/>
          </a:xfrm>
        </p:grpSpPr>
        <p:sp>
          <p:nvSpPr>
            <p:cNvPr id="7849" name="Google Shape;7849;p52"/>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2"/>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2"/>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2"/>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2"/>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2"/>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2"/>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2"/>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2"/>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2"/>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2"/>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52"/>
          <p:cNvGrpSpPr/>
          <p:nvPr/>
        </p:nvGrpSpPr>
        <p:grpSpPr>
          <a:xfrm>
            <a:off x="1723051" y="2743973"/>
            <a:ext cx="374730" cy="350361"/>
            <a:chOff x="1737326" y="2900773"/>
            <a:chExt cx="374730" cy="350361"/>
          </a:xfrm>
        </p:grpSpPr>
        <p:sp>
          <p:nvSpPr>
            <p:cNvPr id="7861" name="Google Shape;7861;p52"/>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2"/>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2"/>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2"/>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2"/>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2"/>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2"/>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2"/>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2"/>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2"/>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2"/>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2"/>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2"/>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2"/>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2"/>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2"/>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2"/>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52"/>
          <p:cNvGrpSpPr/>
          <p:nvPr/>
        </p:nvGrpSpPr>
        <p:grpSpPr>
          <a:xfrm>
            <a:off x="3986401" y="1422596"/>
            <a:ext cx="327226" cy="211603"/>
            <a:chOff x="4000676" y="1579396"/>
            <a:chExt cx="327226" cy="211603"/>
          </a:xfrm>
        </p:grpSpPr>
        <p:sp>
          <p:nvSpPr>
            <p:cNvPr id="7879" name="Google Shape;7879;p52"/>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2"/>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2"/>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2"/>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2"/>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2"/>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2"/>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2"/>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2"/>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2"/>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2"/>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2"/>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2"/>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2"/>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2"/>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2"/>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52"/>
          <p:cNvGrpSpPr/>
          <p:nvPr/>
        </p:nvGrpSpPr>
        <p:grpSpPr>
          <a:xfrm>
            <a:off x="2621248" y="1358784"/>
            <a:ext cx="371054" cy="336469"/>
            <a:chOff x="2635523" y="1515584"/>
            <a:chExt cx="371054" cy="336469"/>
          </a:xfrm>
        </p:grpSpPr>
        <p:sp>
          <p:nvSpPr>
            <p:cNvPr id="7896" name="Google Shape;7896;p52"/>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2"/>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2"/>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2"/>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2"/>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2"/>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2"/>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3" name="Google Shape;7903;p52"/>
          <p:cNvGrpSpPr/>
          <p:nvPr/>
        </p:nvGrpSpPr>
        <p:grpSpPr>
          <a:xfrm>
            <a:off x="2217632" y="1363931"/>
            <a:ext cx="311627" cy="326569"/>
            <a:chOff x="2231907" y="1520731"/>
            <a:chExt cx="311627" cy="326569"/>
          </a:xfrm>
        </p:grpSpPr>
        <p:sp>
          <p:nvSpPr>
            <p:cNvPr id="7904" name="Google Shape;7904;p52"/>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2"/>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2"/>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2"/>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2"/>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2"/>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2"/>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2"/>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2"/>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2"/>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52"/>
          <p:cNvGrpSpPr/>
          <p:nvPr/>
        </p:nvGrpSpPr>
        <p:grpSpPr>
          <a:xfrm>
            <a:off x="1325974" y="4144733"/>
            <a:ext cx="311890" cy="304695"/>
            <a:chOff x="1340249" y="4301533"/>
            <a:chExt cx="311890" cy="304695"/>
          </a:xfrm>
        </p:grpSpPr>
        <p:sp>
          <p:nvSpPr>
            <p:cNvPr id="7915" name="Google Shape;7915;p52"/>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2"/>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2"/>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2"/>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2"/>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2"/>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2"/>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2"/>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2"/>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2"/>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2"/>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2"/>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2"/>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2"/>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52"/>
          <p:cNvGrpSpPr/>
          <p:nvPr/>
        </p:nvGrpSpPr>
        <p:grpSpPr>
          <a:xfrm>
            <a:off x="1316415" y="3220224"/>
            <a:ext cx="306874" cy="332268"/>
            <a:chOff x="1330690" y="3377024"/>
            <a:chExt cx="306874" cy="332268"/>
          </a:xfrm>
        </p:grpSpPr>
        <p:sp>
          <p:nvSpPr>
            <p:cNvPr id="7930" name="Google Shape;7930;p52"/>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2"/>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2"/>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2"/>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2"/>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2"/>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2"/>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2"/>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2"/>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2"/>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2"/>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2"/>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2"/>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2"/>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2"/>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2"/>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2"/>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2"/>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2"/>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52"/>
          <p:cNvGrpSpPr/>
          <p:nvPr/>
        </p:nvGrpSpPr>
        <p:grpSpPr>
          <a:xfrm>
            <a:off x="2636322" y="3224977"/>
            <a:ext cx="341511" cy="324994"/>
            <a:chOff x="2650597" y="3381777"/>
            <a:chExt cx="341511" cy="324994"/>
          </a:xfrm>
        </p:grpSpPr>
        <p:sp>
          <p:nvSpPr>
            <p:cNvPr id="7950" name="Google Shape;7950;p52"/>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2"/>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2"/>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2"/>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2"/>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2"/>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2"/>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2"/>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2"/>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2"/>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2"/>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2"/>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2"/>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2"/>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2"/>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2"/>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2"/>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2"/>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2"/>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2"/>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2"/>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2"/>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2"/>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2"/>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2"/>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2"/>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2"/>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2"/>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2"/>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2"/>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2"/>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2"/>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2"/>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2"/>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2"/>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52"/>
          <p:cNvGrpSpPr/>
          <p:nvPr/>
        </p:nvGrpSpPr>
        <p:grpSpPr>
          <a:xfrm>
            <a:off x="1281227" y="2280562"/>
            <a:ext cx="402645" cy="323917"/>
            <a:chOff x="1295502" y="2437362"/>
            <a:chExt cx="402645" cy="323917"/>
          </a:xfrm>
        </p:grpSpPr>
        <p:sp>
          <p:nvSpPr>
            <p:cNvPr id="7986" name="Google Shape;7986;p52"/>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2"/>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2"/>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2"/>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2"/>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2"/>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2"/>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2"/>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2"/>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2"/>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2"/>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2"/>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2"/>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2"/>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2"/>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2"/>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52"/>
          <p:cNvGrpSpPr/>
          <p:nvPr/>
        </p:nvGrpSpPr>
        <p:grpSpPr>
          <a:xfrm>
            <a:off x="868315" y="2281560"/>
            <a:ext cx="337310" cy="337047"/>
            <a:chOff x="882590" y="2438360"/>
            <a:chExt cx="337310" cy="337047"/>
          </a:xfrm>
        </p:grpSpPr>
        <p:sp>
          <p:nvSpPr>
            <p:cNvPr id="8003" name="Google Shape;8003;p52"/>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2"/>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2"/>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2"/>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2"/>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2"/>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2"/>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2"/>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2"/>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2"/>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2"/>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2"/>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2"/>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2"/>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2"/>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2"/>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2"/>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2"/>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2"/>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2"/>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2"/>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2"/>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2"/>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2"/>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52"/>
          <p:cNvGrpSpPr/>
          <p:nvPr/>
        </p:nvGrpSpPr>
        <p:grpSpPr>
          <a:xfrm>
            <a:off x="856498" y="3201185"/>
            <a:ext cx="342824" cy="351228"/>
            <a:chOff x="870773" y="3357985"/>
            <a:chExt cx="342824" cy="351228"/>
          </a:xfrm>
        </p:grpSpPr>
        <p:sp>
          <p:nvSpPr>
            <p:cNvPr id="8028" name="Google Shape;8028;p52"/>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2"/>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2"/>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2"/>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2"/>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2"/>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2"/>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2"/>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52"/>
          <p:cNvGrpSpPr/>
          <p:nvPr/>
        </p:nvGrpSpPr>
        <p:grpSpPr>
          <a:xfrm>
            <a:off x="2728809" y="4142790"/>
            <a:ext cx="159372" cy="308896"/>
            <a:chOff x="2743084" y="4299590"/>
            <a:chExt cx="159372" cy="308896"/>
          </a:xfrm>
        </p:grpSpPr>
        <p:sp>
          <p:nvSpPr>
            <p:cNvPr id="8037" name="Google Shape;8037;p52"/>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2"/>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2"/>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2"/>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2"/>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2"/>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2"/>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2"/>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2"/>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2"/>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2"/>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2"/>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2"/>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2"/>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2"/>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52"/>
          <p:cNvGrpSpPr/>
          <p:nvPr/>
        </p:nvGrpSpPr>
        <p:grpSpPr>
          <a:xfrm>
            <a:off x="1279231" y="2782916"/>
            <a:ext cx="374730" cy="272211"/>
            <a:chOff x="1293506" y="2939716"/>
            <a:chExt cx="374730" cy="272211"/>
          </a:xfrm>
        </p:grpSpPr>
        <p:sp>
          <p:nvSpPr>
            <p:cNvPr id="8053" name="Google Shape;8053;p52"/>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2"/>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2"/>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2"/>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2"/>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2"/>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2"/>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2"/>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2"/>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2"/>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2"/>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2"/>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2"/>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2"/>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2"/>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2"/>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2"/>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2"/>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2"/>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2"/>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2"/>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2"/>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2"/>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2"/>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2"/>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2"/>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2"/>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2"/>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2"/>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2"/>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52"/>
          <p:cNvGrpSpPr/>
          <p:nvPr/>
        </p:nvGrpSpPr>
        <p:grpSpPr>
          <a:xfrm>
            <a:off x="2185963" y="4132365"/>
            <a:ext cx="374756" cy="329300"/>
            <a:chOff x="2200238" y="4289165"/>
            <a:chExt cx="374756" cy="329300"/>
          </a:xfrm>
        </p:grpSpPr>
        <p:sp>
          <p:nvSpPr>
            <p:cNvPr id="8084" name="Google Shape;8084;p52"/>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2"/>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2"/>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2"/>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2"/>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2"/>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2"/>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2"/>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2"/>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2"/>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2"/>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2"/>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2"/>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2"/>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2"/>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2"/>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2"/>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2"/>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2"/>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2"/>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2"/>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2"/>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52"/>
          <p:cNvGrpSpPr/>
          <p:nvPr/>
        </p:nvGrpSpPr>
        <p:grpSpPr>
          <a:xfrm>
            <a:off x="3116092" y="4167685"/>
            <a:ext cx="297342" cy="258871"/>
            <a:chOff x="3130367" y="4324485"/>
            <a:chExt cx="297342" cy="258871"/>
          </a:xfrm>
        </p:grpSpPr>
        <p:sp>
          <p:nvSpPr>
            <p:cNvPr id="8107" name="Google Shape;8107;p52"/>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2"/>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2"/>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2"/>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2"/>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2"/>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2"/>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2"/>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2"/>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2"/>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2"/>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2"/>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2"/>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2"/>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2"/>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2"/>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2"/>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2"/>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2"/>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2"/>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2"/>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2"/>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2"/>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52"/>
          <p:cNvGrpSpPr/>
          <p:nvPr/>
        </p:nvGrpSpPr>
        <p:grpSpPr>
          <a:xfrm>
            <a:off x="3046477" y="2746809"/>
            <a:ext cx="390565" cy="359578"/>
            <a:chOff x="3060752" y="2903609"/>
            <a:chExt cx="390565" cy="359578"/>
          </a:xfrm>
        </p:grpSpPr>
        <p:sp>
          <p:nvSpPr>
            <p:cNvPr id="8131" name="Google Shape;8131;p52"/>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2"/>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2"/>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2"/>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2"/>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2"/>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2"/>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2"/>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2"/>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2"/>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2"/>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2"/>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2"/>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2"/>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2"/>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2"/>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2"/>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2"/>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2"/>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2"/>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2"/>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2"/>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2"/>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2"/>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2"/>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2"/>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2"/>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2"/>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2"/>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2"/>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2"/>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2"/>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2"/>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2"/>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52"/>
          <p:cNvGrpSpPr/>
          <p:nvPr/>
        </p:nvGrpSpPr>
        <p:grpSpPr>
          <a:xfrm>
            <a:off x="6216451" y="3658649"/>
            <a:ext cx="364673" cy="339804"/>
            <a:chOff x="6221064" y="3811049"/>
            <a:chExt cx="364673" cy="339804"/>
          </a:xfrm>
        </p:grpSpPr>
        <p:sp>
          <p:nvSpPr>
            <p:cNvPr id="8166" name="Google Shape;8166;p52"/>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2"/>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2"/>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2"/>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2"/>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2"/>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2"/>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2"/>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2"/>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2"/>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2"/>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2"/>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2"/>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2"/>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2"/>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52"/>
          <p:cNvGrpSpPr/>
          <p:nvPr/>
        </p:nvGrpSpPr>
        <p:grpSpPr>
          <a:xfrm>
            <a:off x="5761812" y="4122795"/>
            <a:ext cx="358160" cy="356926"/>
            <a:chOff x="5766424" y="4275195"/>
            <a:chExt cx="358160" cy="356926"/>
          </a:xfrm>
        </p:grpSpPr>
        <p:sp>
          <p:nvSpPr>
            <p:cNvPr id="8182" name="Google Shape;8182;p52"/>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2"/>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2"/>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2"/>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2"/>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2"/>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2"/>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2"/>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2"/>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52"/>
          <p:cNvGrpSpPr/>
          <p:nvPr/>
        </p:nvGrpSpPr>
        <p:grpSpPr>
          <a:xfrm>
            <a:off x="4880448" y="1366388"/>
            <a:ext cx="385786" cy="342588"/>
            <a:chOff x="4885060" y="1518788"/>
            <a:chExt cx="385786" cy="342588"/>
          </a:xfrm>
        </p:grpSpPr>
        <p:sp>
          <p:nvSpPr>
            <p:cNvPr id="8192" name="Google Shape;8192;p52"/>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2"/>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2"/>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2"/>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2"/>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2"/>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2"/>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2"/>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2"/>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2"/>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2"/>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2"/>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2"/>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2"/>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2"/>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2"/>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2"/>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2"/>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2"/>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52"/>
          <p:cNvGrpSpPr/>
          <p:nvPr/>
        </p:nvGrpSpPr>
        <p:grpSpPr>
          <a:xfrm>
            <a:off x="5389865" y="1362133"/>
            <a:ext cx="249076" cy="351096"/>
            <a:chOff x="5394478" y="1514533"/>
            <a:chExt cx="249076" cy="351096"/>
          </a:xfrm>
        </p:grpSpPr>
        <p:sp>
          <p:nvSpPr>
            <p:cNvPr id="8212" name="Google Shape;8212;p52"/>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2"/>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2"/>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2"/>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2"/>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2"/>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2"/>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2"/>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2"/>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2"/>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2"/>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2"/>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2"/>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2"/>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2"/>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2"/>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2"/>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2"/>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2"/>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2"/>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52"/>
          <p:cNvGrpSpPr/>
          <p:nvPr/>
        </p:nvGrpSpPr>
        <p:grpSpPr>
          <a:xfrm>
            <a:off x="5777647" y="1359612"/>
            <a:ext cx="356138" cy="356138"/>
            <a:chOff x="5782259" y="1512012"/>
            <a:chExt cx="356138" cy="356138"/>
          </a:xfrm>
        </p:grpSpPr>
        <p:sp>
          <p:nvSpPr>
            <p:cNvPr id="8233" name="Google Shape;8233;p52"/>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2"/>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2"/>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2"/>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2"/>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2"/>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2"/>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2"/>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2"/>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2"/>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2"/>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4" name="Google Shape;8244;p52"/>
          <p:cNvGrpSpPr/>
          <p:nvPr/>
        </p:nvGrpSpPr>
        <p:grpSpPr>
          <a:xfrm>
            <a:off x="6224986" y="1365652"/>
            <a:ext cx="343560" cy="343822"/>
            <a:chOff x="6229598" y="1518052"/>
            <a:chExt cx="343560" cy="343822"/>
          </a:xfrm>
        </p:grpSpPr>
        <p:sp>
          <p:nvSpPr>
            <p:cNvPr id="8245" name="Google Shape;8245;p52"/>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2"/>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2"/>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2"/>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2"/>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2"/>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2"/>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2"/>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2"/>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2"/>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2"/>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2"/>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2"/>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2"/>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2"/>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2"/>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2"/>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2"/>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2"/>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52"/>
          <p:cNvGrpSpPr/>
          <p:nvPr/>
        </p:nvGrpSpPr>
        <p:grpSpPr>
          <a:xfrm>
            <a:off x="6665287" y="1353074"/>
            <a:ext cx="345083" cy="369216"/>
            <a:chOff x="6669900" y="1505474"/>
            <a:chExt cx="345083" cy="369216"/>
          </a:xfrm>
        </p:grpSpPr>
        <p:sp>
          <p:nvSpPr>
            <p:cNvPr id="8265" name="Google Shape;8265;p52"/>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2"/>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2"/>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2"/>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2"/>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2"/>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2"/>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2"/>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2"/>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2"/>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2"/>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2"/>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2"/>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2"/>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2"/>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2"/>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2"/>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2"/>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2"/>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2"/>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2"/>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2"/>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52"/>
          <p:cNvGrpSpPr/>
          <p:nvPr/>
        </p:nvGrpSpPr>
        <p:grpSpPr>
          <a:xfrm>
            <a:off x="7112390" y="1365600"/>
            <a:ext cx="333003" cy="344085"/>
            <a:chOff x="7117003" y="1518000"/>
            <a:chExt cx="333003" cy="344085"/>
          </a:xfrm>
        </p:grpSpPr>
        <p:sp>
          <p:nvSpPr>
            <p:cNvPr id="8288" name="Google Shape;8288;p52"/>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2"/>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2"/>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2"/>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2"/>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2"/>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2"/>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2"/>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2"/>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2"/>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2"/>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2"/>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2"/>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2"/>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2"/>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2"/>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2"/>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2"/>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2"/>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2"/>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2"/>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2"/>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2"/>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2"/>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2"/>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2"/>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2"/>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2"/>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2"/>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2"/>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2"/>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2"/>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2"/>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2"/>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2"/>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2"/>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2"/>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2"/>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52"/>
          <p:cNvGrpSpPr/>
          <p:nvPr/>
        </p:nvGrpSpPr>
        <p:grpSpPr>
          <a:xfrm>
            <a:off x="7551431" y="1347559"/>
            <a:ext cx="337283" cy="380192"/>
            <a:chOff x="7556043" y="1499959"/>
            <a:chExt cx="337283" cy="380192"/>
          </a:xfrm>
        </p:grpSpPr>
        <p:sp>
          <p:nvSpPr>
            <p:cNvPr id="8327" name="Google Shape;8327;p52"/>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2"/>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2"/>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2"/>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2"/>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2"/>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2"/>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2"/>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2"/>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2"/>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2"/>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2"/>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2"/>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2"/>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52"/>
          <p:cNvGrpSpPr/>
          <p:nvPr/>
        </p:nvGrpSpPr>
        <p:grpSpPr>
          <a:xfrm>
            <a:off x="4859833" y="3187807"/>
            <a:ext cx="395607" cy="387414"/>
            <a:chOff x="4864446" y="3340207"/>
            <a:chExt cx="395607" cy="387414"/>
          </a:xfrm>
        </p:grpSpPr>
        <p:sp>
          <p:nvSpPr>
            <p:cNvPr id="8342" name="Google Shape;8342;p52"/>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2"/>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2"/>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2"/>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2"/>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2"/>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2"/>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2"/>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2"/>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2"/>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2"/>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2"/>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2"/>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2"/>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2"/>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2"/>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2"/>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2"/>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2"/>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2"/>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2"/>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2"/>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2"/>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2"/>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2"/>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52"/>
          <p:cNvGrpSpPr/>
          <p:nvPr/>
        </p:nvGrpSpPr>
        <p:grpSpPr>
          <a:xfrm>
            <a:off x="5298375" y="3237439"/>
            <a:ext cx="394609" cy="286523"/>
            <a:chOff x="5302988" y="3389839"/>
            <a:chExt cx="394609" cy="286523"/>
          </a:xfrm>
        </p:grpSpPr>
        <p:sp>
          <p:nvSpPr>
            <p:cNvPr id="8368" name="Google Shape;8368;p52"/>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2"/>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2"/>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2"/>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2"/>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2"/>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2"/>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2"/>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2"/>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2"/>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2"/>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2"/>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2"/>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2"/>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2"/>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2"/>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2"/>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2"/>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2"/>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2"/>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2"/>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2"/>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2"/>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2"/>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2"/>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2"/>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2"/>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2"/>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2"/>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2"/>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2"/>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2"/>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2"/>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1" name="Google Shape;8401;p52"/>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2" name="Google Shape;8402;p52"/>
          <p:cNvGrpSpPr/>
          <p:nvPr/>
        </p:nvGrpSpPr>
        <p:grpSpPr>
          <a:xfrm>
            <a:off x="5736419" y="3233657"/>
            <a:ext cx="394609" cy="294585"/>
            <a:chOff x="5741031" y="3386057"/>
            <a:chExt cx="394609" cy="294585"/>
          </a:xfrm>
        </p:grpSpPr>
        <p:sp>
          <p:nvSpPr>
            <p:cNvPr id="8403" name="Google Shape;8403;p52"/>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2"/>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2"/>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2"/>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2"/>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2"/>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2"/>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2"/>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2"/>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2"/>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2"/>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2"/>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2"/>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2"/>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2"/>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2"/>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2"/>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2"/>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2"/>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2"/>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2"/>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2"/>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2"/>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2"/>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2"/>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2"/>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2"/>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2"/>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2"/>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2"/>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3" name="Google Shape;8433;p52"/>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4" name="Google Shape;8434;p52"/>
          <p:cNvGrpSpPr/>
          <p:nvPr/>
        </p:nvGrpSpPr>
        <p:grpSpPr>
          <a:xfrm>
            <a:off x="6174462" y="3216326"/>
            <a:ext cx="394609" cy="328749"/>
            <a:chOff x="6179074" y="3368726"/>
            <a:chExt cx="394609" cy="328749"/>
          </a:xfrm>
        </p:grpSpPr>
        <p:sp>
          <p:nvSpPr>
            <p:cNvPr id="8435" name="Google Shape;8435;p52"/>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2"/>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2"/>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2"/>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2"/>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2"/>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2"/>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2"/>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2"/>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2"/>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2"/>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2"/>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2"/>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2"/>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2"/>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2"/>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2"/>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2"/>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2"/>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2"/>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2"/>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2"/>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2"/>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2"/>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2"/>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2"/>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2"/>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2"/>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2"/>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2"/>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2"/>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2"/>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2"/>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2"/>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2"/>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2"/>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2"/>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2"/>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2"/>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2"/>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2"/>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2"/>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2"/>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2"/>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2"/>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2"/>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2"/>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2"/>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2"/>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2"/>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2"/>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2"/>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2"/>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2"/>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2"/>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2"/>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2"/>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2"/>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2"/>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2"/>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2"/>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2"/>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2"/>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2"/>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2"/>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2"/>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2"/>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2"/>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2"/>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2"/>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2"/>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2"/>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2"/>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2"/>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2"/>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2"/>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2"/>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2"/>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2"/>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2"/>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2"/>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2"/>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2"/>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52"/>
          <p:cNvGrpSpPr/>
          <p:nvPr/>
        </p:nvGrpSpPr>
        <p:grpSpPr>
          <a:xfrm>
            <a:off x="7050311" y="3215328"/>
            <a:ext cx="394583" cy="331007"/>
            <a:chOff x="7054924" y="3367728"/>
            <a:chExt cx="394583" cy="331007"/>
          </a:xfrm>
        </p:grpSpPr>
        <p:sp>
          <p:nvSpPr>
            <p:cNvPr id="8519" name="Google Shape;8519;p52"/>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2"/>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2"/>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2"/>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2"/>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2"/>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2"/>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2"/>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2"/>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2"/>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2"/>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2"/>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2"/>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2"/>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2"/>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52"/>
          <p:cNvGrpSpPr/>
          <p:nvPr/>
        </p:nvGrpSpPr>
        <p:grpSpPr>
          <a:xfrm>
            <a:off x="7488354" y="3209025"/>
            <a:ext cx="394583" cy="343586"/>
            <a:chOff x="7492967" y="3361425"/>
            <a:chExt cx="394583" cy="343586"/>
          </a:xfrm>
        </p:grpSpPr>
        <p:sp>
          <p:nvSpPr>
            <p:cNvPr id="8535" name="Google Shape;8535;p52"/>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2"/>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2"/>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2"/>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2"/>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2"/>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2"/>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2"/>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2"/>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2"/>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2"/>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2"/>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2"/>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2"/>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2"/>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2"/>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2"/>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2"/>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2"/>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2"/>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2"/>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2"/>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2"/>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8" name="Google Shape;8558;p52"/>
          <p:cNvGrpSpPr/>
          <p:nvPr/>
        </p:nvGrpSpPr>
        <p:grpSpPr>
          <a:xfrm>
            <a:off x="7930914" y="3200754"/>
            <a:ext cx="385287" cy="360156"/>
            <a:chOff x="7935527" y="3353154"/>
            <a:chExt cx="385287" cy="360156"/>
          </a:xfrm>
        </p:grpSpPr>
        <p:sp>
          <p:nvSpPr>
            <p:cNvPr id="8559" name="Google Shape;8559;p52"/>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2"/>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2"/>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2"/>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2"/>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2"/>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2"/>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2"/>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2"/>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2"/>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2"/>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2"/>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52"/>
          <p:cNvGrpSpPr/>
          <p:nvPr/>
        </p:nvGrpSpPr>
        <p:grpSpPr>
          <a:xfrm>
            <a:off x="5315208" y="1833842"/>
            <a:ext cx="348103" cy="348103"/>
            <a:chOff x="5319821" y="1986242"/>
            <a:chExt cx="348103" cy="348103"/>
          </a:xfrm>
        </p:grpSpPr>
        <p:sp>
          <p:nvSpPr>
            <p:cNvPr id="8572" name="Google Shape;8572;p52"/>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2"/>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2"/>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2"/>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2"/>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2"/>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2"/>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2"/>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2"/>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2"/>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2"/>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2"/>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2"/>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2"/>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2"/>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2"/>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2"/>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2"/>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2"/>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2"/>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2"/>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2"/>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2"/>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2"/>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2"/>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2"/>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2"/>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2"/>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2"/>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2"/>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2"/>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2"/>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2"/>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2"/>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2"/>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2"/>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2"/>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52"/>
          <p:cNvGrpSpPr/>
          <p:nvPr/>
        </p:nvGrpSpPr>
        <p:grpSpPr>
          <a:xfrm>
            <a:off x="5761313" y="1824283"/>
            <a:ext cx="348339" cy="348103"/>
            <a:chOff x="5765926" y="1976683"/>
            <a:chExt cx="348339" cy="348103"/>
          </a:xfrm>
        </p:grpSpPr>
        <p:sp>
          <p:nvSpPr>
            <p:cNvPr id="8610" name="Google Shape;8610;p52"/>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2"/>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2"/>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2"/>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2"/>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2"/>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2"/>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2"/>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2"/>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2"/>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2"/>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2"/>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2"/>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2"/>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52"/>
          <p:cNvGrpSpPr/>
          <p:nvPr/>
        </p:nvGrpSpPr>
        <p:grpSpPr>
          <a:xfrm>
            <a:off x="6186778" y="1829089"/>
            <a:ext cx="389068" cy="347787"/>
            <a:chOff x="6191390" y="1981489"/>
            <a:chExt cx="389068" cy="347787"/>
          </a:xfrm>
        </p:grpSpPr>
        <p:sp>
          <p:nvSpPr>
            <p:cNvPr id="8625" name="Google Shape;8625;p52"/>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2"/>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2"/>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2"/>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2"/>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2"/>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2"/>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2" name="Google Shape;8632;p52"/>
          <p:cNvGrpSpPr/>
          <p:nvPr/>
        </p:nvGrpSpPr>
        <p:grpSpPr>
          <a:xfrm>
            <a:off x="6653234" y="1855191"/>
            <a:ext cx="348103" cy="295714"/>
            <a:chOff x="6657846" y="2007591"/>
            <a:chExt cx="348103" cy="295714"/>
          </a:xfrm>
        </p:grpSpPr>
        <p:sp>
          <p:nvSpPr>
            <p:cNvPr id="8633" name="Google Shape;8633;p52"/>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2"/>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2"/>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2"/>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2"/>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2"/>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2"/>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2"/>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2"/>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2"/>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2"/>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2"/>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2"/>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2"/>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2"/>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2"/>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2"/>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2"/>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2"/>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2"/>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2"/>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2"/>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2"/>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2"/>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2"/>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2"/>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52"/>
          <p:cNvGrpSpPr/>
          <p:nvPr/>
        </p:nvGrpSpPr>
        <p:grpSpPr>
          <a:xfrm>
            <a:off x="7099575" y="1819504"/>
            <a:ext cx="347341" cy="348103"/>
            <a:chOff x="7104188" y="1971904"/>
            <a:chExt cx="347341" cy="348103"/>
          </a:xfrm>
        </p:grpSpPr>
        <p:sp>
          <p:nvSpPr>
            <p:cNvPr id="8660" name="Google Shape;8660;p52"/>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2"/>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2"/>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2"/>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2"/>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2"/>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2"/>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2"/>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2"/>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2"/>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2"/>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2"/>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2"/>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2"/>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2"/>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2"/>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2"/>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2"/>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2"/>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2"/>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2"/>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2"/>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2"/>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2"/>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2"/>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2"/>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2"/>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2"/>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2"/>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2"/>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52"/>
          <p:cNvGrpSpPr/>
          <p:nvPr/>
        </p:nvGrpSpPr>
        <p:grpSpPr>
          <a:xfrm>
            <a:off x="7546652" y="1819504"/>
            <a:ext cx="344321" cy="348155"/>
            <a:chOff x="7551264" y="1971904"/>
            <a:chExt cx="344321" cy="348155"/>
          </a:xfrm>
        </p:grpSpPr>
        <p:sp>
          <p:nvSpPr>
            <p:cNvPr id="8691" name="Google Shape;8691;p52"/>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2"/>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2"/>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2"/>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2"/>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2"/>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2"/>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2"/>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2"/>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2"/>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2"/>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2"/>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2"/>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2"/>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2"/>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2"/>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2"/>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2"/>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2"/>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52"/>
          <p:cNvGrpSpPr/>
          <p:nvPr/>
        </p:nvGrpSpPr>
        <p:grpSpPr>
          <a:xfrm>
            <a:off x="7988214" y="1365390"/>
            <a:ext cx="317431" cy="344584"/>
            <a:chOff x="7992826" y="1517790"/>
            <a:chExt cx="317431" cy="344584"/>
          </a:xfrm>
        </p:grpSpPr>
        <p:sp>
          <p:nvSpPr>
            <p:cNvPr id="8711" name="Google Shape;8711;p52"/>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2"/>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2"/>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2"/>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2"/>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2"/>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2"/>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2"/>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2"/>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2"/>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2"/>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2"/>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2"/>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2"/>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2"/>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2"/>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2"/>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8" name="Google Shape;8728;p52"/>
          <p:cNvGrpSpPr/>
          <p:nvPr/>
        </p:nvGrpSpPr>
        <p:grpSpPr>
          <a:xfrm>
            <a:off x="7987452" y="1819504"/>
            <a:ext cx="351621" cy="348103"/>
            <a:chOff x="7992065" y="1971904"/>
            <a:chExt cx="351621" cy="348103"/>
          </a:xfrm>
        </p:grpSpPr>
        <p:sp>
          <p:nvSpPr>
            <p:cNvPr id="8729" name="Google Shape;8729;p52"/>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2"/>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2"/>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2"/>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2"/>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2"/>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2"/>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2"/>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2"/>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2"/>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2"/>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2"/>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2"/>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2"/>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2"/>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52"/>
          <p:cNvGrpSpPr/>
          <p:nvPr/>
        </p:nvGrpSpPr>
        <p:grpSpPr>
          <a:xfrm>
            <a:off x="4906576" y="3641055"/>
            <a:ext cx="296580" cy="364935"/>
            <a:chOff x="4911189" y="3793455"/>
            <a:chExt cx="296580" cy="364935"/>
          </a:xfrm>
        </p:grpSpPr>
        <p:sp>
          <p:nvSpPr>
            <p:cNvPr id="8745" name="Google Shape;8745;p52"/>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2"/>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2"/>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2"/>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2"/>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2"/>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2"/>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2"/>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2"/>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2"/>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2"/>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2"/>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2"/>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2"/>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2"/>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2"/>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2"/>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2"/>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2"/>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2"/>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52"/>
          <p:cNvGrpSpPr/>
          <p:nvPr/>
        </p:nvGrpSpPr>
        <p:grpSpPr>
          <a:xfrm>
            <a:off x="5336820" y="3640871"/>
            <a:ext cx="330272" cy="329117"/>
            <a:chOff x="5341433" y="3793271"/>
            <a:chExt cx="330272" cy="329117"/>
          </a:xfrm>
        </p:grpSpPr>
        <p:sp>
          <p:nvSpPr>
            <p:cNvPr id="8766" name="Google Shape;8766;p52"/>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2"/>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2"/>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2"/>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2"/>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2"/>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2"/>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2"/>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2"/>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2"/>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2"/>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2"/>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2"/>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2"/>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2"/>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2"/>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52"/>
          <p:cNvGrpSpPr/>
          <p:nvPr/>
        </p:nvGrpSpPr>
        <p:grpSpPr>
          <a:xfrm>
            <a:off x="5739438" y="3613850"/>
            <a:ext cx="428511" cy="383186"/>
            <a:chOff x="5744051" y="3766250"/>
            <a:chExt cx="428511" cy="383186"/>
          </a:xfrm>
        </p:grpSpPr>
        <p:sp>
          <p:nvSpPr>
            <p:cNvPr id="8783" name="Google Shape;8783;p52"/>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2"/>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2"/>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2"/>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2"/>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2"/>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2"/>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2"/>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2"/>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2"/>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2"/>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2"/>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2"/>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2"/>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2"/>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2"/>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2"/>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52"/>
          <p:cNvGrpSpPr/>
          <p:nvPr/>
        </p:nvGrpSpPr>
        <p:grpSpPr>
          <a:xfrm>
            <a:off x="6674084" y="3640924"/>
            <a:ext cx="342824" cy="328985"/>
            <a:chOff x="6678697" y="3793324"/>
            <a:chExt cx="342824" cy="328985"/>
          </a:xfrm>
        </p:grpSpPr>
        <p:sp>
          <p:nvSpPr>
            <p:cNvPr id="8801" name="Google Shape;8801;p52"/>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2"/>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2"/>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2"/>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2"/>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2"/>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2"/>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2"/>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52"/>
          <p:cNvGrpSpPr/>
          <p:nvPr/>
        </p:nvGrpSpPr>
        <p:grpSpPr>
          <a:xfrm>
            <a:off x="7097291" y="3609622"/>
            <a:ext cx="398627" cy="392088"/>
            <a:chOff x="7101903" y="3762022"/>
            <a:chExt cx="398627" cy="392088"/>
          </a:xfrm>
        </p:grpSpPr>
        <p:sp>
          <p:nvSpPr>
            <p:cNvPr id="8810" name="Google Shape;8810;p52"/>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2"/>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2"/>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2"/>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2"/>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2"/>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2"/>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2"/>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2"/>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2"/>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2"/>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2"/>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2"/>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2"/>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2"/>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2"/>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2"/>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2"/>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52"/>
          <p:cNvGrpSpPr/>
          <p:nvPr/>
        </p:nvGrpSpPr>
        <p:grpSpPr>
          <a:xfrm>
            <a:off x="7536857" y="3641055"/>
            <a:ext cx="407897" cy="328985"/>
            <a:chOff x="7541469" y="3793455"/>
            <a:chExt cx="407897" cy="328985"/>
          </a:xfrm>
        </p:grpSpPr>
        <p:sp>
          <p:nvSpPr>
            <p:cNvPr id="8829" name="Google Shape;8829;p52"/>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2"/>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2"/>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2"/>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2"/>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2"/>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2"/>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2"/>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2"/>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2"/>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2"/>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2"/>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2"/>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2"/>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2"/>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2"/>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2"/>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2"/>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2"/>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2"/>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2"/>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2"/>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2"/>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2"/>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2"/>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2"/>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2"/>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2"/>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2"/>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2"/>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52"/>
          <p:cNvGrpSpPr/>
          <p:nvPr/>
        </p:nvGrpSpPr>
        <p:grpSpPr>
          <a:xfrm>
            <a:off x="5305676" y="2803912"/>
            <a:ext cx="432292" cy="264412"/>
            <a:chOff x="5310288" y="2956312"/>
            <a:chExt cx="432292" cy="264412"/>
          </a:xfrm>
        </p:grpSpPr>
        <p:sp>
          <p:nvSpPr>
            <p:cNvPr id="8860" name="Google Shape;8860;p52"/>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2"/>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2"/>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2"/>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2"/>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2"/>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2"/>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2"/>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2"/>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2"/>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2"/>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2"/>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2"/>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2"/>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2"/>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2"/>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2"/>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2"/>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2"/>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2"/>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2"/>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2"/>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2"/>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2"/>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2"/>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2"/>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2"/>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52"/>
          <p:cNvGrpSpPr/>
          <p:nvPr/>
        </p:nvGrpSpPr>
        <p:grpSpPr>
          <a:xfrm>
            <a:off x="4874434" y="2279920"/>
            <a:ext cx="398075" cy="340303"/>
            <a:chOff x="4879047" y="2432320"/>
            <a:chExt cx="398075" cy="340303"/>
          </a:xfrm>
        </p:grpSpPr>
        <p:sp>
          <p:nvSpPr>
            <p:cNvPr id="8888" name="Google Shape;8888;p52"/>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2"/>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2"/>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2"/>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2"/>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2"/>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2"/>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2"/>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2"/>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2"/>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2"/>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2"/>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2"/>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2"/>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2"/>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2"/>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2"/>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2"/>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2"/>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2"/>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2"/>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2"/>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2"/>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2"/>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2"/>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2"/>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52"/>
          <p:cNvGrpSpPr/>
          <p:nvPr/>
        </p:nvGrpSpPr>
        <p:grpSpPr>
          <a:xfrm>
            <a:off x="5384088" y="2241423"/>
            <a:ext cx="280982" cy="395896"/>
            <a:chOff x="5388701" y="2393823"/>
            <a:chExt cx="280982" cy="395896"/>
          </a:xfrm>
        </p:grpSpPr>
        <p:sp>
          <p:nvSpPr>
            <p:cNvPr id="8915" name="Google Shape;8915;p52"/>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2"/>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2"/>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2"/>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2"/>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2"/>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2"/>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2"/>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2"/>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2"/>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2"/>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2"/>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2"/>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2"/>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2"/>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2"/>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2"/>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2"/>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2"/>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2"/>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2"/>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2"/>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2"/>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2"/>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2"/>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2"/>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2"/>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2"/>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2"/>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2"/>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52"/>
          <p:cNvGrpSpPr/>
          <p:nvPr/>
        </p:nvGrpSpPr>
        <p:grpSpPr>
          <a:xfrm>
            <a:off x="5738677" y="2286722"/>
            <a:ext cx="444871" cy="316407"/>
            <a:chOff x="5743289" y="2439122"/>
            <a:chExt cx="444871" cy="316407"/>
          </a:xfrm>
        </p:grpSpPr>
        <p:sp>
          <p:nvSpPr>
            <p:cNvPr id="8946" name="Google Shape;8946;p52"/>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2"/>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2"/>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2"/>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2"/>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2"/>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2"/>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2"/>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2"/>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2"/>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2"/>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2"/>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2"/>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2"/>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2"/>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2"/>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2"/>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2"/>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2"/>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2"/>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2"/>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2"/>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2"/>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2"/>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2"/>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2"/>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2"/>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2"/>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2"/>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5" name="Google Shape;8975;p52"/>
          <p:cNvGrpSpPr/>
          <p:nvPr/>
        </p:nvGrpSpPr>
        <p:grpSpPr>
          <a:xfrm>
            <a:off x="6225747" y="2280183"/>
            <a:ext cx="351359" cy="363412"/>
            <a:chOff x="6230360" y="2432583"/>
            <a:chExt cx="351359" cy="363412"/>
          </a:xfrm>
        </p:grpSpPr>
        <p:sp>
          <p:nvSpPr>
            <p:cNvPr id="8976" name="Google Shape;8976;p52"/>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2"/>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2"/>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2"/>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2"/>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2"/>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2"/>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2"/>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2"/>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2"/>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2"/>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2"/>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2"/>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2"/>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2"/>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2"/>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2"/>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2"/>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2"/>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2"/>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2"/>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52"/>
          <p:cNvGrpSpPr/>
          <p:nvPr/>
        </p:nvGrpSpPr>
        <p:grpSpPr>
          <a:xfrm>
            <a:off x="6629364" y="2307152"/>
            <a:ext cx="387781" cy="286680"/>
            <a:chOff x="6633976" y="2459552"/>
            <a:chExt cx="387781" cy="286680"/>
          </a:xfrm>
        </p:grpSpPr>
        <p:sp>
          <p:nvSpPr>
            <p:cNvPr id="8998" name="Google Shape;8998;p52"/>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2"/>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2"/>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2"/>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2"/>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2"/>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2"/>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5" name="Google Shape;9005;p52"/>
          <p:cNvGrpSpPr/>
          <p:nvPr/>
        </p:nvGrpSpPr>
        <p:grpSpPr>
          <a:xfrm>
            <a:off x="7086498" y="2276165"/>
            <a:ext cx="376989" cy="348864"/>
            <a:chOff x="7091110" y="2428565"/>
            <a:chExt cx="376989" cy="348864"/>
          </a:xfrm>
        </p:grpSpPr>
        <p:sp>
          <p:nvSpPr>
            <p:cNvPr id="9006" name="Google Shape;9006;p52"/>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2"/>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2"/>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2"/>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2"/>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2"/>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2"/>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2"/>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2"/>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2"/>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2"/>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2"/>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2"/>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2"/>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2"/>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2"/>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2"/>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2"/>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2"/>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2"/>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2"/>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2"/>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2"/>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2"/>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2"/>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2"/>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2"/>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2"/>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2"/>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2"/>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2"/>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52"/>
          <p:cNvGrpSpPr/>
          <p:nvPr/>
        </p:nvGrpSpPr>
        <p:grpSpPr>
          <a:xfrm>
            <a:off x="7531815" y="2262825"/>
            <a:ext cx="369715" cy="375492"/>
            <a:chOff x="7536427" y="2415225"/>
            <a:chExt cx="369715" cy="375492"/>
          </a:xfrm>
        </p:grpSpPr>
        <p:sp>
          <p:nvSpPr>
            <p:cNvPr id="9038" name="Google Shape;9038;p52"/>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2"/>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2"/>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2"/>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2"/>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2"/>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2"/>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2"/>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2"/>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2"/>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2"/>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2"/>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2"/>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2"/>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2"/>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2"/>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2"/>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2"/>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2"/>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2"/>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2"/>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2"/>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2"/>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2"/>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2"/>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2"/>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2"/>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2"/>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2"/>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2"/>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2"/>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2"/>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2"/>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2"/>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2"/>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2"/>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2"/>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2"/>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52"/>
          <p:cNvGrpSpPr/>
          <p:nvPr/>
        </p:nvGrpSpPr>
        <p:grpSpPr>
          <a:xfrm>
            <a:off x="7976160" y="2276402"/>
            <a:ext cx="353381" cy="358160"/>
            <a:chOff x="7980773" y="2428802"/>
            <a:chExt cx="353381" cy="358160"/>
          </a:xfrm>
        </p:grpSpPr>
        <p:sp>
          <p:nvSpPr>
            <p:cNvPr id="9077" name="Google Shape;9077;p52"/>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2"/>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2"/>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2"/>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2"/>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2"/>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2"/>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2"/>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2"/>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2"/>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2"/>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2"/>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2"/>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2"/>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2"/>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2"/>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2"/>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2"/>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2"/>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2"/>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2"/>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2"/>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2"/>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2"/>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2"/>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2"/>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2"/>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2"/>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2"/>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2"/>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52"/>
          <p:cNvGrpSpPr/>
          <p:nvPr/>
        </p:nvGrpSpPr>
        <p:grpSpPr>
          <a:xfrm>
            <a:off x="4881445" y="4138840"/>
            <a:ext cx="346343" cy="343953"/>
            <a:chOff x="4886058" y="4291240"/>
            <a:chExt cx="346343" cy="343953"/>
          </a:xfrm>
        </p:grpSpPr>
        <p:sp>
          <p:nvSpPr>
            <p:cNvPr id="9108" name="Google Shape;9108;p52"/>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2"/>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2"/>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2"/>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2"/>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2"/>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2"/>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2"/>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2"/>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2"/>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2"/>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2"/>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2"/>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52"/>
          <p:cNvGrpSpPr/>
          <p:nvPr/>
        </p:nvGrpSpPr>
        <p:grpSpPr>
          <a:xfrm>
            <a:off x="5339604" y="4138656"/>
            <a:ext cx="304616" cy="343560"/>
            <a:chOff x="5344216" y="4291056"/>
            <a:chExt cx="304616" cy="343560"/>
          </a:xfrm>
        </p:grpSpPr>
        <p:sp>
          <p:nvSpPr>
            <p:cNvPr id="9122" name="Google Shape;9122;p52"/>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2"/>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2"/>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2"/>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2"/>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2"/>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2"/>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2"/>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2"/>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2"/>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2"/>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52"/>
          <p:cNvGrpSpPr/>
          <p:nvPr/>
        </p:nvGrpSpPr>
        <p:grpSpPr>
          <a:xfrm>
            <a:off x="6275387" y="4112022"/>
            <a:ext cx="204093" cy="343743"/>
            <a:chOff x="6271562" y="4290872"/>
            <a:chExt cx="204093" cy="343743"/>
          </a:xfrm>
        </p:grpSpPr>
        <p:sp>
          <p:nvSpPr>
            <p:cNvPr id="9134" name="Google Shape;9134;p52"/>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2"/>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2"/>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2"/>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2"/>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2"/>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2"/>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2"/>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2"/>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2"/>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2"/>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2"/>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52"/>
          <p:cNvGrpSpPr/>
          <p:nvPr/>
        </p:nvGrpSpPr>
        <p:grpSpPr>
          <a:xfrm>
            <a:off x="6634878" y="4176838"/>
            <a:ext cx="344085" cy="267195"/>
            <a:chOff x="6639491" y="4329238"/>
            <a:chExt cx="344085" cy="267195"/>
          </a:xfrm>
        </p:grpSpPr>
        <p:sp>
          <p:nvSpPr>
            <p:cNvPr id="9147" name="Google Shape;9147;p52"/>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2"/>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2"/>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2"/>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2"/>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2"/>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2"/>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2"/>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2"/>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2"/>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2"/>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2"/>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2"/>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2"/>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2"/>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2"/>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2"/>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2"/>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52"/>
          <p:cNvGrpSpPr/>
          <p:nvPr/>
        </p:nvGrpSpPr>
        <p:grpSpPr>
          <a:xfrm>
            <a:off x="7128724" y="4138656"/>
            <a:ext cx="232979" cy="343560"/>
            <a:chOff x="7133336" y="4291056"/>
            <a:chExt cx="232979" cy="343560"/>
          </a:xfrm>
        </p:grpSpPr>
        <p:sp>
          <p:nvSpPr>
            <p:cNvPr id="9166" name="Google Shape;9166;p52"/>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2"/>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2"/>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2"/>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2"/>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2"/>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2"/>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2"/>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2"/>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2"/>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2"/>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2"/>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2"/>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2"/>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2"/>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2"/>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2"/>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52"/>
          <p:cNvGrpSpPr/>
          <p:nvPr/>
        </p:nvGrpSpPr>
        <p:grpSpPr>
          <a:xfrm>
            <a:off x="7566767" y="4138656"/>
            <a:ext cx="232979" cy="343560"/>
            <a:chOff x="7571379" y="4291056"/>
            <a:chExt cx="232979" cy="343560"/>
          </a:xfrm>
        </p:grpSpPr>
        <p:sp>
          <p:nvSpPr>
            <p:cNvPr id="9184" name="Google Shape;9184;p52"/>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2"/>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2"/>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2"/>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2"/>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2"/>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2"/>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2"/>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2"/>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2"/>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2"/>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2"/>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2"/>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2"/>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2"/>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2"/>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52"/>
          <p:cNvGrpSpPr/>
          <p:nvPr/>
        </p:nvGrpSpPr>
        <p:grpSpPr>
          <a:xfrm>
            <a:off x="6661768" y="3195475"/>
            <a:ext cx="295819" cy="370712"/>
            <a:chOff x="6666381" y="3347875"/>
            <a:chExt cx="295819" cy="370712"/>
          </a:xfrm>
        </p:grpSpPr>
        <p:sp>
          <p:nvSpPr>
            <p:cNvPr id="9201" name="Google Shape;9201;p52"/>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2"/>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2"/>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2"/>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2"/>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2"/>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2"/>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2"/>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2"/>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2"/>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2"/>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2"/>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2"/>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2"/>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2"/>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52"/>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2"/>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2"/>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2"/>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2"/>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2"/>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2"/>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2"/>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2"/>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2"/>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2"/>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2"/>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2"/>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2"/>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2"/>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2"/>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2"/>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2"/>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2"/>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2"/>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2"/>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52"/>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2"/>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2"/>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2"/>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52"/>
          <p:cNvGrpSpPr/>
          <p:nvPr/>
        </p:nvGrpSpPr>
        <p:grpSpPr>
          <a:xfrm>
            <a:off x="4873147" y="2735059"/>
            <a:ext cx="389567" cy="390329"/>
            <a:chOff x="4877760" y="2887459"/>
            <a:chExt cx="389567" cy="390329"/>
          </a:xfrm>
        </p:grpSpPr>
        <p:sp>
          <p:nvSpPr>
            <p:cNvPr id="9242" name="Google Shape;9242;p52"/>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2"/>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2"/>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2"/>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2"/>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2"/>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52"/>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52"/>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2"/>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2"/>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2"/>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2"/>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2"/>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2"/>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2"/>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2"/>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2"/>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2"/>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2"/>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2"/>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2"/>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2"/>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2"/>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2"/>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2"/>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2"/>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2"/>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2"/>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2"/>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2"/>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2"/>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2"/>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2"/>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2"/>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2"/>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2"/>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2"/>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2"/>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2"/>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2"/>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2"/>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2"/>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2"/>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2"/>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6" name="Google Shape;9286;p52"/>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2"/>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2"/>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2"/>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2"/>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1" name="Google Shape;9291;p52"/>
          <p:cNvGrpSpPr/>
          <p:nvPr/>
        </p:nvGrpSpPr>
        <p:grpSpPr>
          <a:xfrm>
            <a:off x="5774627" y="2735295"/>
            <a:ext cx="314411" cy="389830"/>
            <a:chOff x="5779239" y="2887695"/>
            <a:chExt cx="314411" cy="389830"/>
          </a:xfrm>
        </p:grpSpPr>
        <p:sp>
          <p:nvSpPr>
            <p:cNvPr id="9292" name="Google Shape;9292;p52"/>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2"/>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2"/>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2"/>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2"/>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2"/>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2"/>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2"/>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2"/>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2"/>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2"/>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2"/>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2"/>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2"/>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2"/>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2"/>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2"/>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2"/>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2"/>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2"/>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2"/>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2"/>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2"/>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2"/>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2"/>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2"/>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2"/>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2"/>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2"/>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2"/>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2"/>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2"/>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2"/>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2"/>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2"/>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2"/>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2"/>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2"/>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2"/>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2"/>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2"/>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2"/>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2"/>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2"/>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52"/>
          <p:cNvGrpSpPr/>
          <p:nvPr/>
        </p:nvGrpSpPr>
        <p:grpSpPr>
          <a:xfrm>
            <a:off x="6185517" y="2788577"/>
            <a:ext cx="389830" cy="283004"/>
            <a:chOff x="6190130" y="2940977"/>
            <a:chExt cx="389830" cy="283004"/>
          </a:xfrm>
        </p:grpSpPr>
        <p:sp>
          <p:nvSpPr>
            <p:cNvPr id="9337" name="Google Shape;9337;p52"/>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2"/>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2"/>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2"/>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2"/>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2"/>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2"/>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2"/>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2"/>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2"/>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2"/>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2"/>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2"/>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2"/>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2"/>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2"/>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2"/>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2"/>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2"/>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2"/>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2"/>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2"/>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2"/>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2"/>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2"/>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2"/>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2"/>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2"/>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2"/>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2"/>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52"/>
          <p:cNvGrpSpPr/>
          <p:nvPr/>
        </p:nvGrpSpPr>
        <p:grpSpPr>
          <a:xfrm>
            <a:off x="6629364" y="2747874"/>
            <a:ext cx="389803" cy="364673"/>
            <a:chOff x="6633976" y="2900274"/>
            <a:chExt cx="389803" cy="364673"/>
          </a:xfrm>
        </p:grpSpPr>
        <p:sp>
          <p:nvSpPr>
            <p:cNvPr id="9368" name="Google Shape;9368;p52"/>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2"/>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2"/>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2"/>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2"/>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2"/>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2"/>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2"/>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2"/>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2"/>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2"/>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2"/>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2"/>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2"/>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2"/>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2"/>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2"/>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52"/>
          <p:cNvGrpSpPr/>
          <p:nvPr/>
        </p:nvGrpSpPr>
        <p:grpSpPr>
          <a:xfrm>
            <a:off x="7513223" y="2733037"/>
            <a:ext cx="364935" cy="382529"/>
            <a:chOff x="7517835" y="2885437"/>
            <a:chExt cx="364935" cy="382529"/>
          </a:xfrm>
        </p:grpSpPr>
        <p:sp>
          <p:nvSpPr>
            <p:cNvPr id="9386" name="Google Shape;9386;p52"/>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2"/>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2"/>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2"/>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2"/>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2"/>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2"/>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2"/>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2"/>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2"/>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2"/>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2"/>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2"/>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2"/>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2"/>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2"/>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2"/>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2"/>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2"/>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2"/>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2"/>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2"/>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2"/>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2"/>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2"/>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2"/>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2"/>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2"/>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2"/>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2"/>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2"/>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2"/>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2"/>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2"/>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2"/>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2"/>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2"/>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52"/>
          <p:cNvGrpSpPr/>
          <p:nvPr/>
        </p:nvGrpSpPr>
        <p:grpSpPr>
          <a:xfrm>
            <a:off x="7082979" y="2734744"/>
            <a:ext cx="358160" cy="385602"/>
            <a:chOff x="7087591" y="2887144"/>
            <a:chExt cx="358160" cy="385602"/>
          </a:xfrm>
        </p:grpSpPr>
        <p:sp>
          <p:nvSpPr>
            <p:cNvPr id="9424" name="Google Shape;9424;p52"/>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2"/>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2"/>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2"/>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2"/>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2"/>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2"/>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2"/>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2"/>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2"/>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2"/>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2"/>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2"/>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2"/>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2"/>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2"/>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2"/>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2"/>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2"/>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52"/>
          <p:cNvGrpSpPr/>
          <p:nvPr/>
        </p:nvGrpSpPr>
        <p:grpSpPr>
          <a:xfrm>
            <a:off x="7946749" y="2733037"/>
            <a:ext cx="382529" cy="382529"/>
            <a:chOff x="7951362" y="2885437"/>
            <a:chExt cx="382529" cy="382529"/>
          </a:xfrm>
        </p:grpSpPr>
        <p:sp>
          <p:nvSpPr>
            <p:cNvPr id="9444" name="Google Shape;9444;p52"/>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2"/>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2"/>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2"/>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2"/>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2"/>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2"/>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2"/>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2"/>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2"/>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2"/>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2"/>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2"/>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2"/>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2"/>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2"/>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2"/>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2"/>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2"/>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2"/>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2"/>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2"/>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2"/>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2"/>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2"/>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2"/>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2"/>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2"/>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2"/>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2"/>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2"/>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2"/>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2"/>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2"/>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2"/>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2"/>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2"/>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2"/>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2"/>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2"/>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2"/>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2"/>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2"/>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2"/>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2"/>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2"/>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2"/>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2"/>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2"/>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52"/>
          <p:cNvGrpSpPr/>
          <p:nvPr/>
        </p:nvGrpSpPr>
        <p:grpSpPr>
          <a:xfrm>
            <a:off x="8049793" y="3662089"/>
            <a:ext cx="276964" cy="336601"/>
            <a:chOff x="8054406" y="3814489"/>
            <a:chExt cx="276964" cy="336601"/>
          </a:xfrm>
        </p:grpSpPr>
        <p:sp>
          <p:nvSpPr>
            <p:cNvPr id="9494" name="Google Shape;9494;p52"/>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2"/>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2"/>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2"/>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2"/>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2"/>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2"/>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52"/>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2"/>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3" name="Google Shape;9503;p52"/>
          <p:cNvGrpSpPr/>
          <p:nvPr/>
        </p:nvGrpSpPr>
        <p:grpSpPr>
          <a:xfrm>
            <a:off x="7932175" y="4142674"/>
            <a:ext cx="378249" cy="335524"/>
            <a:chOff x="7936787" y="4295074"/>
            <a:chExt cx="378249" cy="335524"/>
          </a:xfrm>
        </p:grpSpPr>
        <p:sp>
          <p:nvSpPr>
            <p:cNvPr id="9504" name="Google Shape;9504;p52"/>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2"/>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2"/>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2"/>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2"/>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2"/>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2"/>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2"/>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2"/>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2"/>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2"/>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2"/>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2"/>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2"/>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2"/>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2"/>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52"/>
          <p:cNvGrpSpPr/>
          <p:nvPr/>
        </p:nvGrpSpPr>
        <p:grpSpPr>
          <a:xfrm>
            <a:off x="4881445" y="1813490"/>
            <a:ext cx="388569" cy="388307"/>
            <a:chOff x="4886058" y="1965890"/>
            <a:chExt cx="388569" cy="388307"/>
          </a:xfrm>
        </p:grpSpPr>
        <p:sp>
          <p:nvSpPr>
            <p:cNvPr id="9521" name="Google Shape;9521;p52"/>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2"/>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2"/>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2"/>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2"/>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2"/>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2"/>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2"/>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2"/>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2"/>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2"/>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2" name="Google Shape;9532;p52"/>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9533" name="Google Shape;9533;p52"/>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37"/>
        <p:cNvGrpSpPr/>
        <p:nvPr/>
      </p:nvGrpSpPr>
      <p:grpSpPr>
        <a:xfrm>
          <a:off x="0" y="0"/>
          <a:ext cx="0" cy="0"/>
          <a:chOff x="0" y="0"/>
          <a:chExt cx="0" cy="0"/>
        </a:xfrm>
      </p:grpSpPr>
      <p:grpSp>
        <p:nvGrpSpPr>
          <p:cNvPr id="9538" name="Google Shape;9538;p53"/>
          <p:cNvGrpSpPr/>
          <p:nvPr/>
        </p:nvGrpSpPr>
        <p:grpSpPr>
          <a:xfrm>
            <a:off x="1738624" y="3196252"/>
            <a:ext cx="292801" cy="359258"/>
            <a:chOff x="1765162" y="3346789"/>
            <a:chExt cx="292801" cy="359258"/>
          </a:xfrm>
        </p:grpSpPr>
        <p:sp>
          <p:nvSpPr>
            <p:cNvPr id="9539" name="Google Shape;9539;p53"/>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3"/>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3"/>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3"/>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3"/>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3"/>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3"/>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3"/>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3"/>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3"/>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3"/>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3"/>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3"/>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3"/>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3"/>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53"/>
          <p:cNvGrpSpPr/>
          <p:nvPr/>
        </p:nvGrpSpPr>
        <p:grpSpPr>
          <a:xfrm>
            <a:off x="3051095" y="2294466"/>
            <a:ext cx="358996" cy="296309"/>
            <a:chOff x="3077632" y="2445004"/>
            <a:chExt cx="358996" cy="296309"/>
          </a:xfrm>
        </p:grpSpPr>
        <p:sp>
          <p:nvSpPr>
            <p:cNvPr id="9555" name="Google Shape;9555;p53"/>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3"/>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3"/>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3"/>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3"/>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3"/>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3"/>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3"/>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3"/>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3"/>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3"/>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3"/>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3"/>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3"/>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53"/>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3"/>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3"/>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3"/>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3"/>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3"/>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3"/>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3"/>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3"/>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3"/>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3"/>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3"/>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53"/>
          <p:cNvGrpSpPr/>
          <p:nvPr/>
        </p:nvGrpSpPr>
        <p:grpSpPr>
          <a:xfrm>
            <a:off x="2608699" y="2281243"/>
            <a:ext cx="359232" cy="323018"/>
            <a:chOff x="2635237" y="2431780"/>
            <a:chExt cx="359232" cy="323018"/>
          </a:xfrm>
        </p:grpSpPr>
        <p:sp>
          <p:nvSpPr>
            <p:cNvPr id="9582" name="Google Shape;9582;p53"/>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3"/>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3"/>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3"/>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3"/>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3"/>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3"/>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3"/>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3"/>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3"/>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3"/>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3"/>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3"/>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3"/>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3"/>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7" name="Google Shape;9597;p53"/>
          <p:cNvGrpSpPr/>
          <p:nvPr/>
        </p:nvGrpSpPr>
        <p:grpSpPr>
          <a:xfrm>
            <a:off x="3985114" y="3617594"/>
            <a:ext cx="373189" cy="358944"/>
            <a:chOff x="4011651" y="3768132"/>
            <a:chExt cx="373189" cy="358944"/>
          </a:xfrm>
        </p:grpSpPr>
        <p:sp>
          <p:nvSpPr>
            <p:cNvPr id="9598" name="Google Shape;9598;p53"/>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3"/>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3"/>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3"/>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3"/>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3"/>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3"/>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3"/>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3"/>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3"/>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53"/>
          <p:cNvGrpSpPr/>
          <p:nvPr/>
        </p:nvGrpSpPr>
        <p:grpSpPr>
          <a:xfrm>
            <a:off x="2163031" y="1811065"/>
            <a:ext cx="364993" cy="359049"/>
            <a:chOff x="2189568" y="1961603"/>
            <a:chExt cx="364993" cy="359049"/>
          </a:xfrm>
        </p:grpSpPr>
        <p:sp>
          <p:nvSpPr>
            <p:cNvPr id="9609" name="Google Shape;9609;p53"/>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3"/>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3"/>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3"/>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3"/>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3"/>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3"/>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3"/>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3"/>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3"/>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3"/>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3"/>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3"/>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3"/>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3"/>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3"/>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53"/>
          <p:cNvGrpSpPr/>
          <p:nvPr/>
        </p:nvGrpSpPr>
        <p:grpSpPr>
          <a:xfrm>
            <a:off x="2166539" y="2269434"/>
            <a:ext cx="378426" cy="346323"/>
            <a:chOff x="2193077" y="2419971"/>
            <a:chExt cx="378426" cy="346323"/>
          </a:xfrm>
        </p:grpSpPr>
        <p:sp>
          <p:nvSpPr>
            <p:cNvPr id="9626" name="Google Shape;9626;p53"/>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3"/>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53"/>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3"/>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3"/>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53"/>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3"/>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3"/>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3"/>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3"/>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3"/>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3"/>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3"/>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3"/>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3"/>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3"/>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3"/>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3"/>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3"/>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3"/>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3"/>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53"/>
          <p:cNvGrpSpPr/>
          <p:nvPr/>
        </p:nvGrpSpPr>
        <p:grpSpPr>
          <a:xfrm>
            <a:off x="835084" y="2731232"/>
            <a:ext cx="276802" cy="367140"/>
            <a:chOff x="861622" y="2881770"/>
            <a:chExt cx="276802" cy="367140"/>
          </a:xfrm>
        </p:grpSpPr>
        <p:sp>
          <p:nvSpPr>
            <p:cNvPr id="9648" name="Google Shape;9648;p53"/>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3"/>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3"/>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3"/>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3"/>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3"/>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3"/>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3"/>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3"/>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3"/>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3"/>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3"/>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3"/>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3"/>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3"/>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3"/>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3"/>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3"/>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3"/>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3"/>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3"/>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3"/>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53"/>
          <p:cNvGrpSpPr/>
          <p:nvPr/>
        </p:nvGrpSpPr>
        <p:grpSpPr>
          <a:xfrm>
            <a:off x="3941647" y="2731154"/>
            <a:ext cx="369444" cy="367140"/>
            <a:chOff x="3968184" y="2881691"/>
            <a:chExt cx="369444" cy="367140"/>
          </a:xfrm>
        </p:grpSpPr>
        <p:sp>
          <p:nvSpPr>
            <p:cNvPr id="9671" name="Google Shape;9671;p53"/>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53"/>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53"/>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3"/>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3"/>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3"/>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3"/>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3"/>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3"/>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3"/>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3"/>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3"/>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3"/>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3"/>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3"/>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3"/>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3"/>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3"/>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3"/>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3"/>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3"/>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3"/>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3"/>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3"/>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53"/>
          <p:cNvGrpSpPr/>
          <p:nvPr/>
        </p:nvGrpSpPr>
        <p:grpSpPr>
          <a:xfrm>
            <a:off x="3487258" y="2731546"/>
            <a:ext cx="371487" cy="366826"/>
            <a:chOff x="3513796" y="2882084"/>
            <a:chExt cx="371487" cy="366826"/>
          </a:xfrm>
        </p:grpSpPr>
        <p:sp>
          <p:nvSpPr>
            <p:cNvPr id="9696" name="Google Shape;9696;p53"/>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3"/>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3"/>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3"/>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3"/>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3"/>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3"/>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3"/>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3"/>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3"/>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3"/>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3"/>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3"/>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3"/>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3"/>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3"/>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3"/>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3"/>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3"/>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3"/>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53"/>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3"/>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3"/>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3"/>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3"/>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3"/>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3"/>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3"/>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3"/>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3"/>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3"/>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3"/>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3"/>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3"/>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3"/>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3"/>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3"/>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3"/>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3"/>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3"/>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3"/>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3"/>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3"/>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3"/>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3"/>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3"/>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3"/>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3"/>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3"/>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53"/>
          <p:cNvGrpSpPr/>
          <p:nvPr/>
        </p:nvGrpSpPr>
        <p:grpSpPr>
          <a:xfrm>
            <a:off x="847077" y="1349738"/>
            <a:ext cx="335011" cy="359232"/>
            <a:chOff x="873615" y="1500275"/>
            <a:chExt cx="335011" cy="359232"/>
          </a:xfrm>
        </p:grpSpPr>
        <p:sp>
          <p:nvSpPr>
            <p:cNvPr id="9746" name="Google Shape;9746;p53"/>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3"/>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3"/>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3"/>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53"/>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3"/>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3"/>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53"/>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3"/>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3"/>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3"/>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53"/>
          <p:cNvGrpSpPr/>
          <p:nvPr/>
        </p:nvGrpSpPr>
        <p:grpSpPr>
          <a:xfrm>
            <a:off x="2175521" y="3196199"/>
            <a:ext cx="337158" cy="359311"/>
            <a:chOff x="2202058" y="3346737"/>
            <a:chExt cx="337158" cy="359311"/>
          </a:xfrm>
        </p:grpSpPr>
        <p:sp>
          <p:nvSpPr>
            <p:cNvPr id="9758" name="Google Shape;9758;p53"/>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3"/>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3"/>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3"/>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53"/>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53"/>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3"/>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3"/>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3"/>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53"/>
          <p:cNvGrpSpPr/>
          <p:nvPr/>
        </p:nvGrpSpPr>
        <p:grpSpPr>
          <a:xfrm>
            <a:off x="2196521" y="3667634"/>
            <a:ext cx="359232" cy="306050"/>
            <a:chOff x="2223059" y="3818172"/>
            <a:chExt cx="359232" cy="306050"/>
          </a:xfrm>
        </p:grpSpPr>
        <p:sp>
          <p:nvSpPr>
            <p:cNvPr id="9768" name="Google Shape;9768;p53"/>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53"/>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3"/>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3"/>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3"/>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3"/>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3"/>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3"/>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3"/>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7" name="Google Shape;9777;p53"/>
          <p:cNvGrpSpPr/>
          <p:nvPr/>
        </p:nvGrpSpPr>
        <p:grpSpPr>
          <a:xfrm>
            <a:off x="1699451" y="1841283"/>
            <a:ext cx="378426" cy="298509"/>
            <a:chOff x="1725989" y="1991820"/>
            <a:chExt cx="378426" cy="298509"/>
          </a:xfrm>
        </p:grpSpPr>
        <p:sp>
          <p:nvSpPr>
            <p:cNvPr id="9778" name="Google Shape;9778;p53"/>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53"/>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3"/>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3"/>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3"/>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3"/>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53"/>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53"/>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3"/>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3"/>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3"/>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53"/>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53"/>
          <p:cNvGrpSpPr/>
          <p:nvPr/>
        </p:nvGrpSpPr>
        <p:grpSpPr>
          <a:xfrm>
            <a:off x="1741871" y="3641213"/>
            <a:ext cx="367978" cy="359075"/>
            <a:chOff x="1768409" y="3791751"/>
            <a:chExt cx="367978" cy="359075"/>
          </a:xfrm>
        </p:grpSpPr>
        <p:sp>
          <p:nvSpPr>
            <p:cNvPr id="9791" name="Google Shape;9791;p53"/>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53"/>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3"/>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3"/>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53"/>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53"/>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53"/>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53"/>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53"/>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53"/>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53"/>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53"/>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53"/>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53"/>
          <p:cNvGrpSpPr/>
          <p:nvPr/>
        </p:nvGrpSpPr>
        <p:grpSpPr>
          <a:xfrm>
            <a:off x="2642426" y="3640768"/>
            <a:ext cx="358735" cy="359311"/>
            <a:chOff x="2668963" y="3791306"/>
            <a:chExt cx="358735" cy="359311"/>
          </a:xfrm>
        </p:grpSpPr>
        <p:sp>
          <p:nvSpPr>
            <p:cNvPr id="9805" name="Google Shape;9805;p53"/>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53"/>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53"/>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3"/>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3"/>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3"/>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3"/>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3"/>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3"/>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3"/>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3"/>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3"/>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53"/>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3"/>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3"/>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3"/>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53"/>
          <p:cNvGrpSpPr/>
          <p:nvPr/>
        </p:nvGrpSpPr>
        <p:grpSpPr>
          <a:xfrm>
            <a:off x="823144" y="1844660"/>
            <a:ext cx="363893" cy="291727"/>
            <a:chOff x="849682" y="1995198"/>
            <a:chExt cx="363893" cy="291727"/>
          </a:xfrm>
        </p:grpSpPr>
        <p:sp>
          <p:nvSpPr>
            <p:cNvPr id="9822" name="Google Shape;9822;p53"/>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3"/>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3"/>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3"/>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3"/>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3"/>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3"/>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3"/>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3"/>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3"/>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3"/>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3"/>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3"/>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53"/>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3"/>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3"/>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3"/>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3"/>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53"/>
          <p:cNvGrpSpPr/>
          <p:nvPr/>
        </p:nvGrpSpPr>
        <p:grpSpPr>
          <a:xfrm>
            <a:off x="3038893" y="1839528"/>
            <a:ext cx="378190" cy="302044"/>
            <a:chOff x="3065430" y="1990066"/>
            <a:chExt cx="378190" cy="302044"/>
          </a:xfrm>
        </p:grpSpPr>
        <p:sp>
          <p:nvSpPr>
            <p:cNvPr id="9841" name="Google Shape;9841;p53"/>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3"/>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3"/>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3"/>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3"/>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3"/>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53"/>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3"/>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3"/>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3"/>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53"/>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53"/>
          <p:cNvGrpSpPr/>
          <p:nvPr/>
        </p:nvGrpSpPr>
        <p:grpSpPr>
          <a:xfrm>
            <a:off x="3541697" y="3640873"/>
            <a:ext cx="347501" cy="359284"/>
            <a:chOff x="3568234" y="3791410"/>
            <a:chExt cx="347501" cy="359284"/>
          </a:xfrm>
        </p:grpSpPr>
        <p:sp>
          <p:nvSpPr>
            <p:cNvPr id="9853" name="Google Shape;9853;p53"/>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3"/>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3"/>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3"/>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3"/>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3"/>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3"/>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3"/>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3"/>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3"/>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3"/>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53"/>
          <p:cNvGrpSpPr/>
          <p:nvPr/>
        </p:nvGrpSpPr>
        <p:grpSpPr>
          <a:xfrm>
            <a:off x="1733387" y="1350550"/>
            <a:ext cx="347004" cy="358420"/>
            <a:chOff x="1759925" y="1501087"/>
            <a:chExt cx="347004" cy="358420"/>
          </a:xfrm>
        </p:grpSpPr>
        <p:sp>
          <p:nvSpPr>
            <p:cNvPr id="9865" name="Google Shape;9865;p53"/>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3"/>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3"/>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3"/>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3"/>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3"/>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3"/>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3"/>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3"/>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3"/>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3"/>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3"/>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3"/>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3"/>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3"/>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3"/>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3"/>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3"/>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3"/>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3"/>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3"/>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3"/>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3"/>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53"/>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3"/>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3"/>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3"/>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2" name="Google Shape;9892;p53"/>
          <p:cNvGrpSpPr/>
          <p:nvPr/>
        </p:nvGrpSpPr>
        <p:grpSpPr>
          <a:xfrm>
            <a:off x="3492757" y="2263123"/>
            <a:ext cx="360227" cy="359311"/>
            <a:chOff x="3519295" y="2413660"/>
            <a:chExt cx="360227" cy="359311"/>
          </a:xfrm>
        </p:grpSpPr>
        <p:sp>
          <p:nvSpPr>
            <p:cNvPr id="9893" name="Google Shape;9893;p53"/>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3"/>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53"/>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3"/>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3"/>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3"/>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3"/>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3"/>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3"/>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3"/>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53"/>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3"/>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3"/>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3"/>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53"/>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53"/>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3"/>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3"/>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53"/>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3"/>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3"/>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3"/>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3"/>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3"/>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3"/>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3"/>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3"/>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3"/>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3"/>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3"/>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3"/>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3"/>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3"/>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3"/>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3"/>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53"/>
          <p:cNvGrpSpPr/>
          <p:nvPr/>
        </p:nvGrpSpPr>
        <p:grpSpPr>
          <a:xfrm>
            <a:off x="1303717" y="3695181"/>
            <a:ext cx="358996" cy="250774"/>
            <a:chOff x="1330255" y="3845718"/>
            <a:chExt cx="358996" cy="250774"/>
          </a:xfrm>
        </p:grpSpPr>
        <p:sp>
          <p:nvSpPr>
            <p:cNvPr id="9929" name="Google Shape;9929;p53"/>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3"/>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3"/>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3"/>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3"/>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3"/>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3"/>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3"/>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3"/>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3"/>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53"/>
          <p:cNvGrpSpPr/>
          <p:nvPr/>
        </p:nvGrpSpPr>
        <p:grpSpPr>
          <a:xfrm>
            <a:off x="3088566" y="3640847"/>
            <a:ext cx="373424" cy="359311"/>
            <a:chOff x="3115103" y="3791384"/>
            <a:chExt cx="373424" cy="359311"/>
          </a:xfrm>
        </p:grpSpPr>
        <p:sp>
          <p:nvSpPr>
            <p:cNvPr id="9940" name="Google Shape;9940;p53"/>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3"/>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3"/>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3"/>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3"/>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3"/>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3"/>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3"/>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3"/>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3"/>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3"/>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3"/>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3"/>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3"/>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53"/>
          <p:cNvGrpSpPr/>
          <p:nvPr/>
        </p:nvGrpSpPr>
        <p:grpSpPr>
          <a:xfrm>
            <a:off x="857316" y="3642104"/>
            <a:ext cx="378190" cy="357059"/>
            <a:chOff x="883853" y="3792641"/>
            <a:chExt cx="378190" cy="357059"/>
          </a:xfrm>
        </p:grpSpPr>
        <p:sp>
          <p:nvSpPr>
            <p:cNvPr id="9955" name="Google Shape;9955;p53"/>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3"/>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53"/>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3"/>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3"/>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3"/>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3"/>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3"/>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53"/>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53"/>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3"/>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3"/>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3"/>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53"/>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53"/>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3"/>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3"/>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3"/>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3"/>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3"/>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3"/>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3"/>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3"/>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3"/>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3"/>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3"/>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53"/>
          <p:cNvGrpSpPr/>
          <p:nvPr/>
        </p:nvGrpSpPr>
        <p:grpSpPr>
          <a:xfrm>
            <a:off x="3907659" y="2334268"/>
            <a:ext cx="401207" cy="214036"/>
            <a:chOff x="3934196" y="2484805"/>
            <a:chExt cx="401207" cy="214036"/>
          </a:xfrm>
        </p:grpSpPr>
        <p:sp>
          <p:nvSpPr>
            <p:cNvPr id="9982" name="Google Shape;9982;p53"/>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3"/>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3"/>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3"/>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3"/>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53"/>
          <p:cNvGrpSpPr/>
          <p:nvPr/>
        </p:nvGrpSpPr>
        <p:grpSpPr>
          <a:xfrm>
            <a:off x="3973357" y="1349659"/>
            <a:ext cx="342474" cy="359232"/>
            <a:chOff x="3999894" y="1500197"/>
            <a:chExt cx="342474" cy="359232"/>
          </a:xfrm>
        </p:grpSpPr>
        <p:sp>
          <p:nvSpPr>
            <p:cNvPr id="9988" name="Google Shape;9988;p53"/>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3"/>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3"/>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3"/>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3"/>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3"/>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3"/>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3"/>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3"/>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3"/>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53"/>
          <p:cNvGrpSpPr/>
          <p:nvPr/>
        </p:nvGrpSpPr>
        <p:grpSpPr>
          <a:xfrm>
            <a:off x="2207257" y="2731625"/>
            <a:ext cx="232601" cy="366747"/>
            <a:chOff x="2233795" y="2882162"/>
            <a:chExt cx="232601" cy="366747"/>
          </a:xfrm>
        </p:grpSpPr>
        <p:sp>
          <p:nvSpPr>
            <p:cNvPr id="9999" name="Google Shape;9999;p53"/>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3"/>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3"/>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3"/>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3"/>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3"/>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3"/>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3"/>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3"/>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3"/>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3"/>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3"/>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3"/>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3"/>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3"/>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3"/>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3"/>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3"/>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53"/>
          <p:cNvGrpSpPr/>
          <p:nvPr/>
        </p:nvGrpSpPr>
        <p:grpSpPr>
          <a:xfrm>
            <a:off x="3497235" y="3253885"/>
            <a:ext cx="362008" cy="244175"/>
            <a:chOff x="3523772" y="3404422"/>
            <a:chExt cx="362008" cy="244175"/>
          </a:xfrm>
        </p:grpSpPr>
        <p:sp>
          <p:nvSpPr>
            <p:cNvPr id="10018" name="Google Shape;10018;p53"/>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3"/>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3"/>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3"/>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3"/>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53"/>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3"/>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3"/>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3"/>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3"/>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3"/>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3"/>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3"/>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53"/>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53"/>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3" name="Google Shape;10033;p53"/>
          <p:cNvGrpSpPr/>
          <p:nvPr/>
        </p:nvGrpSpPr>
        <p:grpSpPr>
          <a:xfrm>
            <a:off x="3504488" y="1826776"/>
            <a:ext cx="359232" cy="327836"/>
            <a:chOff x="3531026" y="1977314"/>
            <a:chExt cx="359232" cy="327836"/>
          </a:xfrm>
        </p:grpSpPr>
        <p:sp>
          <p:nvSpPr>
            <p:cNvPr id="10034" name="Google Shape;10034;p53"/>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53"/>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3"/>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53"/>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53"/>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53"/>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3"/>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3"/>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3"/>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3"/>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4" name="Google Shape;10044;p53"/>
          <p:cNvGrpSpPr/>
          <p:nvPr/>
        </p:nvGrpSpPr>
        <p:grpSpPr>
          <a:xfrm>
            <a:off x="3096814" y="1349738"/>
            <a:ext cx="296781" cy="359232"/>
            <a:chOff x="3123351" y="1500275"/>
            <a:chExt cx="296781" cy="359232"/>
          </a:xfrm>
        </p:grpSpPr>
        <p:sp>
          <p:nvSpPr>
            <p:cNvPr id="10045" name="Google Shape;10045;p53"/>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3"/>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53"/>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3"/>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3"/>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3"/>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53"/>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3"/>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53"/>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53"/>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3"/>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53"/>
          <p:cNvGrpSpPr/>
          <p:nvPr/>
        </p:nvGrpSpPr>
        <p:grpSpPr>
          <a:xfrm>
            <a:off x="2632920" y="1349738"/>
            <a:ext cx="332261" cy="359232"/>
            <a:chOff x="2659458" y="1500275"/>
            <a:chExt cx="332261" cy="359232"/>
          </a:xfrm>
        </p:grpSpPr>
        <p:sp>
          <p:nvSpPr>
            <p:cNvPr id="10057" name="Google Shape;10057;p53"/>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3"/>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3"/>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53"/>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3"/>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3"/>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3"/>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3"/>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53"/>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53"/>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53"/>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3"/>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3"/>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3"/>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3"/>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53"/>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53"/>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3"/>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3"/>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3"/>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53"/>
          <p:cNvGrpSpPr/>
          <p:nvPr/>
        </p:nvGrpSpPr>
        <p:grpSpPr>
          <a:xfrm>
            <a:off x="1723646" y="2262992"/>
            <a:ext cx="359730" cy="359441"/>
            <a:chOff x="1750184" y="2413530"/>
            <a:chExt cx="359730" cy="359441"/>
          </a:xfrm>
        </p:grpSpPr>
        <p:sp>
          <p:nvSpPr>
            <p:cNvPr id="10078" name="Google Shape;10078;p53"/>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3"/>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3"/>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3"/>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3"/>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3"/>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3"/>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3"/>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3"/>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3"/>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3"/>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53"/>
          <p:cNvGrpSpPr/>
          <p:nvPr/>
        </p:nvGrpSpPr>
        <p:grpSpPr>
          <a:xfrm>
            <a:off x="2203513" y="1349685"/>
            <a:ext cx="316524" cy="359284"/>
            <a:chOff x="2230050" y="1500223"/>
            <a:chExt cx="316524" cy="359284"/>
          </a:xfrm>
        </p:grpSpPr>
        <p:sp>
          <p:nvSpPr>
            <p:cNvPr id="10090" name="Google Shape;10090;p53"/>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3"/>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3"/>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53"/>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53"/>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3"/>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3"/>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3"/>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3"/>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3"/>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3"/>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3"/>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53"/>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3"/>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3"/>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3"/>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3"/>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3"/>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3"/>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3"/>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53"/>
          <p:cNvGrpSpPr/>
          <p:nvPr/>
        </p:nvGrpSpPr>
        <p:grpSpPr>
          <a:xfrm>
            <a:off x="2663504" y="4112229"/>
            <a:ext cx="359389" cy="359232"/>
            <a:chOff x="2690042" y="4262767"/>
            <a:chExt cx="359389" cy="359232"/>
          </a:xfrm>
        </p:grpSpPr>
        <p:sp>
          <p:nvSpPr>
            <p:cNvPr id="10111" name="Google Shape;10111;p53"/>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3"/>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3"/>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53"/>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3"/>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3"/>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53"/>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53"/>
          <p:cNvGrpSpPr/>
          <p:nvPr/>
        </p:nvGrpSpPr>
        <p:grpSpPr>
          <a:xfrm>
            <a:off x="2662902" y="2731625"/>
            <a:ext cx="222337" cy="366721"/>
            <a:chOff x="2689440" y="2882162"/>
            <a:chExt cx="222337" cy="366721"/>
          </a:xfrm>
        </p:grpSpPr>
        <p:sp>
          <p:nvSpPr>
            <p:cNvPr id="10119" name="Google Shape;10119;p53"/>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3"/>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3"/>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3"/>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3"/>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3"/>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3"/>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53"/>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3"/>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8" name="Google Shape;10128;p53"/>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9" name="Google Shape;10129;p53"/>
          <p:cNvGrpSpPr/>
          <p:nvPr/>
        </p:nvGrpSpPr>
        <p:grpSpPr>
          <a:xfrm>
            <a:off x="2611449" y="1829604"/>
            <a:ext cx="359232" cy="322023"/>
            <a:chOff x="2637986" y="1980142"/>
            <a:chExt cx="359232" cy="322023"/>
          </a:xfrm>
        </p:grpSpPr>
        <p:sp>
          <p:nvSpPr>
            <p:cNvPr id="10130" name="Google Shape;10130;p53"/>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3"/>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3"/>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3"/>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3"/>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3"/>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3"/>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3"/>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3"/>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3"/>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3"/>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3"/>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3"/>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53"/>
          <p:cNvGrpSpPr/>
          <p:nvPr/>
        </p:nvGrpSpPr>
        <p:grpSpPr>
          <a:xfrm>
            <a:off x="1279994" y="3196435"/>
            <a:ext cx="323018" cy="359075"/>
            <a:chOff x="1306531" y="3346972"/>
            <a:chExt cx="323018" cy="359075"/>
          </a:xfrm>
        </p:grpSpPr>
        <p:sp>
          <p:nvSpPr>
            <p:cNvPr id="10144" name="Google Shape;10144;p53"/>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3"/>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3"/>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3"/>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3"/>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3"/>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3"/>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3"/>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53"/>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3" name="Google Shape;10153;p53"/>
          <p:cNvGrpSpPr/>
          <p:nvPr/>
        </p:nvGrpSpPr>
        <p:grpSpPr>
          <a:xfrm>
            <a:off x="1281486" y="2263437"/>
            <a:ext cx="360253" cy="357111"/>
            <a:chOff x="1308024" y="2413975"/>
            <a:chExt cx="360253" cy="357111"/>
          </a:xfrm>
        </p:grpSpPr>
        <p:sp>
          <p:nvSpPr>
            <p:cNvPr id="10154" name="Google Shape;10154;p53"/>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53"/>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3"/>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3"/>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3"/>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3"/>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3"/>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3"/>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53"/>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3"/>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53"/>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3"/>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3"/>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3"/>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3"/>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3"/>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3"/>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3"/>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3"/>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53"/>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53"/>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3"/>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3"/>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3"/>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53"/>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53"/>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3"/>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53"/>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3"/>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53"/>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53"/>
          <p:cNvGrpSpPr/>
          <p:nvPr/>
        </p:nvGrpSpPr>
        <p:grpSpPr>
          <a:xfrm>
            <a:off x="1271981" y="1819785"/>
            <a:ext cx="378452" cy="341321"/>
            <a:chOff x="1298519" y="1970322"/>
            <a:chExt cx="378452" cy="341321"/>
          </a:xfrm>
        </p:grpSpPr>
        <p:sp>
          <p:nvSpPr>
            <p:cNvPr id="10185" name="Google Shape;10185;p53"/>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3"/>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3"/>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3"/>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53"/>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53"/>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3"/>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53"/>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3"/>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53"/>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53"/>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53"/>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3"/>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3"/>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3"/>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3"/>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3"/>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53"/>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3"/>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3"/>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53"/>
          <p:cNvGrpSpPr/>
          <p:nvPr/>
        </p:nvGrpSpPr>
        <p:grpSpPr>
          <a:xfrm>
            <a:off x="3088278" y="3196330"/>
            <a:ext cx="283217" cy="359180"/>
            <a:chOff x="3114815" y="3346868"/>
            <a:chExt cx="283217" cy="359180"/>
          </a:xfrm>
        </p:grpSpPr>
        <p:sp>
          <p:nvSpPr>
            <p:cNvPr id="10206" name="Google Shape;10206;p53"/>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53"/>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3"/>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3"/>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3"/>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3"/>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3"/>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3"/>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3"/>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3"/>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3"/>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53"/>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53"/>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53"/>
          <p:cNvGrpSpPr/>
          <p:nvPr/>
        </p:nvGrpSpPr>
        <p:grpSpPr>
          <a:xfrm>
            <a:off x="3946648" y="3202693"/>
            <a:ext cx="378661" cy="346558"/>
            <a:chOff x="3973186" y="3353231"/>
            <a:chExt cx="378661" cy="346558"/>
          </a:xfrm>
        </p:grpSpPr>
        <p:sp>
          <p:nvSpPr>
            <p:cNvPr id="10220" name="Google Shape;10220;p53"/>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3"/>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3"/>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3"/>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53"/>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53"/>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3"/>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3"/>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3"/>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53"/>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3"/>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3"/>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3"/>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3"/>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3"/>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3"/>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3"/>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3"/>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53"/>
          <p:cNvGrpSpPr/>
          <p:nvPr/>
        </p:nvGrpSpPr>
        <p:grpSpPr>
          <a:xfrm>
            <a:off x="2126319" y="4112465"/>
            <a:ext cx="373241" cy="359127"/>
            <a:chOff x="2152857" y="4263002"/>
            <a:chExt cx="373241" cy="359127"/>
          </a:xfrm>
        </p:grpSpPr>
        <p:sp>
          <p:nvSpPr>
            <p:cNvPr id="10239" name="Google Shape;10239;p53"/>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3"/>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53"/>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3"/>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3"/>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3"/>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3"/>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3"/>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53"/>
          <p:cNvGrpSpPr/>
          <p:nvPr/>
        </p:nvGrpSpPr>
        <p:grpSpPr>
          <a:xfrm>
            <a:off x="833094" y="3196435"/>
            <a:ext cx="303537" cy="359127"/>
            <a:chOff x="859632" y="3346972"/>
            <a:chExt cx="303537" cy="359127"/>
          </a:xfrm>
        </p:grpSpPr>
        <p:sp>
          <p:nvSpPr>
            <p:cNvPr id="10248" name="Google Shape;10248;p53"/>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3"/>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3"/>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53"/>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53"/>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53"/>
          <p:cNvGrpSpPr/>
          <p:nvPr/>
        </p:nvGrpSpPr>
        <p:grpSpPr>
          <a:xfrm>
            <a:off x="1741373" y="2731704"/>
            <a:ext cx="265306" cy="366799"/>
            <a:chOff x="1767911" y="2882241"/>
            <a:chExt cx="265306" cy="366799"/>
          </a:xfrm>
        </p:grpSpPr>
        <p:sp>
          <p:nvSpPr>
            <p:cNvPr id="10254" name="Google Shape;10254;p53"/>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3"/>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3"/>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3"/>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3"/>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3"/>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3"/>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3"/>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3"/>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53"/>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53"/>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3"/>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3"/>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3"/>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53"/>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53"/>
          <p:cNvGrpSpPr/>
          <p:nvPr/>
        </p:nvGrpSpPr>
        <p:grpSpPr>
          <a:xfrm>
            <a:off x="1305472" y="1349397"/>
            <a:ext cx="331895" cy="359311"/>
            <a:chOff x="1332009" y="1499935"/>
            <a:chExt cx="331895" cy="359311"/>
          </a:xfrm>
        </p:grpSpPr>
        <p:sp>
          <p:nvSpPr>
            <p:cNvPr id="10270" name="Google Shape;10270;p53"/>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3"/>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3"/>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3"/>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3"/>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3"/>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3"/>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3"/>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3"/>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3"/>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53"/>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3"/>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53"/>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3"/>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3"/>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53"/>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3"/>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53"/>
          <p:cNvGrpSpPr/>
          <p:nvPr/>
        </p:nvGrpSpPr>
        <p:grpSpPr>
          <a:xfrm>
            <a:off x="2636927" y="3196278"/>
            <a:ext cx="289528" cy="359232"/>
            <a:chOff x="2663464" y="3346815"/>
            <a:chExt cx="289528" cy="359232"/>
          </a:xfrm>
        </p:grpSpPr>
        <p:sp>
          <p:nvSpPr>
            <p:cNvPr id="10288" name="Google Shape;10288;p53"/>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3"/>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3"/>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3"/>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3"/>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3"/>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53"/>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53"/>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3"/>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53"/>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53"/>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53"/>
          <p:cNvGrpSpPr/>
          <p:nvPr/>
        </p:nvGrpSpPr>
        <p:grpSpPr>
          <a:xfrm>
            <a:off x="1289237" y="2731389"/>
            <a:ext cx="269051" cy="366983"/>
            <a:chOff x="1315775" y="2881927"/>
            <a:chExt cx="269051" cy="366983"/>
          </a:xfrm>
        </p:grpSpPr>
        <p:sp>
          <p:nvSpPr>
            <p:cNvPr id="10300" name="Google Shape;10300;p53"/>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3"/>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3"/>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3"/>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3"/>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3"/>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3"/>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3"/>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3"/>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3"/>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3"/>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3"/>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3"/>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3"/>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3"/>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53"/>
          <p:cNvGrpSpPr/>
          <p:nvPr/>
        </p:nvGrpSpPr>
        <p:grpSpPr>
          <a:xfrm>
            <a:off x="3950890" y="1829604"/>
            <a:ext cx="359232" cy="322023"/>
            <a:chOff x="3977427" y="1980142"/>
            <a:chExt cx="359232" cy="322023"/>
          </a:xfrm>
        </p:grpSpPr>
        <p:sp>
          <p:nvSpPr>
            <p:cNvPr id="10316" name="Google Shape;10316;p53"/>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3"/>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3"/>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3"/>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3"/>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3"/>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3"/>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3"/>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53"/>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53"/>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53"/>
          <p:cNvGrpSpPr/>
          <p:nvPr/>
        </p:nvGrpSpPr>
        <p:grpSpPr>
          <a:xfrm>
            <a:off x="839091" y="2263071"/>
            <a:ext cx="361720" cy="359180"/>
            <a:chOff x="865628" y="2413608"/>
            <a:chExt cx="361720" cy="359180"/>
          </a:xfrm>
        </p:grpSpPr>
        <p:sp>
          <p:nvSpPr>
            <p:cNvPr id="10327" name="Google Shape;10327;p53"/>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3"/>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3"/>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3"/>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3"/>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3"/>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3"/>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53"/>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3"/>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53"/>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53"/>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3"/>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3"/>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53"/>
          <p:cNvGrpSpPr/>
          <p:nvPr/>
        </p:nvGrpSpPr>
        <p:grpSpPr>
          <a:xfrm>
            <a:off x="3090556" y="2731389"/>
            <a:ext cx="268815" cy="366983"/>
            <a:chOff x="3117093" y="2881927"/>
            <a:chExt cx="268815" cy="366983"/>
          </a:xfrm>
        </p:grpSpPr>
        <p:sp>
          <p:nvSpPr>
            <p:cNvPr id="10341" name="Google Shape;10341;p53"/>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53"/>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53"/>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53"/>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53"/>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53"/>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3"/>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53"/>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53"/>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3"/>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3"/>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3"/>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53"/>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3"/>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3"/>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53"/>
          <p:cNvGrpSpPr/>
          <p:nvPr/>
        </p:nvGrpSpPr>
        <p:grpSpPr>
          <a:xfrm>
            <a:off x="3507971" y="1357462"/>
            <a:ext cx="368502" cy="343521"/>
            <a:chOff x="3534508" y="1508000"/>
            <a:chExt cx="368502" cy="343521"/>
          </a:xfrm>
        </p:grpSpPr>
        <p:sp>
          <p:nvSpPr>
            <p:cNvPr id="10357" name="Google Shape;10357;p53"/>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3"/>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3"/>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3"/>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3"/>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3"/>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3"/>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3"/>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53"/>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3"/>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3"/>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3"/>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3"/>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53"/>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3"/>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53"/>
          <p:cNvGrpSpPr/>
          <p:nvPr/>
        </p:nvGrpSpPr>
        <p:grpSpPr>
          <a:xfrm>
            <a:off x="7131161" y="1349424"/>
            <a:ext cx="279054" cy="354754"/>
            <a:chOff x="7147436" y="1502999"/>
            <a:chExt cx="279054" cy="354754"/>
          </a:xfrm>
        </p:grpSpPr>
        <p:sp>
          <p:nvSpPr>
            <p:cNvPr id="10373" name="Google Shape;10373;p53"/>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3"/>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3"/>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3"/>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3"/>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3"/>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3"/>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3"/>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3"/>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53"/>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3"/>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3"/>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3"/>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3"/>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3"/>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3"/>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53"/>
          <p:cNvGrpSpPr/>
          <p:nvPr/>
        </p:nvGrpSpPr>
        <p:grpSpPr>
          <a:xfrm>
            <a:off x="7586806" y="1819497"/>
            <a:ext cx="276802" cy="354807"/>
            <a:chOff x="7603081" y="1973072"/>
            <a:chExt cx="276802" cy="354807"/>
          </a:xfrm>
        </p:grpSpPr>
        <p:sp>
          <p:nvSpPr>
            <p:cNvPr id="10390" name="Google Shape;10390;p53"/>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53"/>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3"/>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3"/>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3"/>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3"/>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3"/>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3"/>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3"/>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3"/>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3"/>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3"/>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53"/>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53"/>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53"/>
          <p:cNvGrpSpPr/>
          <p:nvPr/>
        </p:nvGrpSpPr>
        <p:grpSpPr>
          <a:xfrm>
            <a:off x="6680517" y="1349424"/>
            <a:ext cx="276802" cy="354754"/>
            <a:chOff x="6696792" y="1502999"/>
            <a:chExt cx="276802" cy="354754"/>
          </a:xfrm>
        </p:grpSpPr>
        <p:sp>
          <p:nvSpPr>
            <p:cNvPr id="10405" name="Google Shape;10405;p53"/>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3"/>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3"/>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3"/>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53"/>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3"/>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53"/>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3"/>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3"/>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53"/>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53"/>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3"/>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53"/>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53"/>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3"/>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0" name="Google Shape;10420;p53"/>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1" name="Google Shape;10421;p53"/>
          <p:cNvGrpSpPr/>
          <p:nvPr/>
        </p:nvGrpSpPr>
        <p:grpSpPr>
          <a:xfrm>
            <a:off x="6207118" y="1349424"/>
            <a:ext cx="320295" cy="354754"/>
            <a:chOff x="6223393" y="1502999"/>
            <a:chExt cx="320295" cy="354754"/>
          </a:xfrm>
        </p:grpSpPr>
        <p:sp>
          <p:nvSpPr>
            <p:cNvPr id="10422" name="Google Shape;10422;p53"/>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53"/>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3"/>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3"/>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3"/>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3"/>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3"/>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3"/>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3"/>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53"/>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3"/>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53"/>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53"/>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53"/>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53"/>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3"/>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3"/>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3"/>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3"/>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53"/>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53"/>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53"/>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53"/>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53"/>
          <p:cNvGrpSpPr/>
          <p:nvPr/>
        </p:nvGrpSpPr>
        <p:grpSpPr>
          <a:xfrm>
            <a:off x="5294336" y="1349397"/>
            <a:ext cx="339515" cy="354781"/>
            <a:chOff x="5310611" y="1502972"/>
            <a:chExt cx="339515" cy="354781"/>
          </a:xfrm>
        </p:grpSpPr>
        <p:sp>
          <p:nvSpPr>
            <p:cNvPr id="10446" name="Google Shape;10446;p53"/>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53"/>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53"/>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3"/>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3"/>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3"/>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3"/>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53"/>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53"/>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53"/>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53"/>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3"/>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3"/>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3"/>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3"/>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3"/>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53"/>
          <p:cNvGrpSpPr/>
          <p:nvPr/>
        </p:nvGrpSpPr>
        <p:grpSpPr>
          <a:xfrm>
            <a:off x="6237362" y="3636526"/>
            <a:ext cx="274550" cy="354833"/>
            <a:chOff x="6253637" y="3790101"/>
            <a:chExt cx="274550" cy="354833"/>
          </a:xfrm>
        </p:grpSpPr>
        <p:sp>
          <p:nvSpPr>
            <p:cNvPr id="10463" name="Google Shape;10463;p53"/>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3"/>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3"/>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53"/>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53"/>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53"/>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3"/>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53"/>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53"/>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3"/>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53"/>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53"/>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53"/>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53"/>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53"/>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53"/>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53"/>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53"/>
          <p:cNvGrpSpPr/>
          <p:nvPr/>
        </p:nvGrpSpPr>
        <p:grpSpPr>
          <a:xfrm>
            <a:off x="5786456" y="3636605"/>
            <a:ext cx="274576" cy="354754"/>
            <a:chOff x="5802731" y="3790180"/>
            <a:chExt cx="274576" cy="354754"/>
          </a:xfrm>
        </p:grpSpPr>
        <p:sp>
          <p:nvSpPr>
            <p:cNvPr id="10481" name="Google Shape;10481;p53"/>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53"/>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53"/>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3"/>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3"/>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3"/>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53"/>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53"/>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53"/>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3"/>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3"/>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3"/>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53"/>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53"/>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3"/>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53"/>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53"/>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3"/>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53"/>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53"/>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3"/>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53"/>
          <p:cNvGrpSpPr/>
          <p:nvPr/>
        </p:nvGrpSpPr>
        <p:grpSpPr>
          <a:xfrm>
            <a:off x="5335813" y="3636631"/>
            <a:ext cx="274550" cy="354728"/>
            <a:chOff x="5352088" y="3790206"/>
            <a:chExt cx="274550" cy="354728"/>
          </a:xfrm>
        </p:grpSpPr>
        <p:sp>
          <p:nvSpPr>
            <p:cNvPr id="10503" name="Google Shape;10503;p53"/>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3"/>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53"/>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53"/>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3"/>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53"/>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53"/>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53"/>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53"/>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53"/>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3"/>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3"/>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3"/>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3"/>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3"/>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3"/>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3"/>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3"/>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3"/>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53"/>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53"/>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53"/>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53"/>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3"/>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53"/>
          <p:cNvGrpSpPr/>
          <p:nvPr/>
        </p:nvGrpSpPr>
        <p:grpSpPr>
          <a:xfrm>
            <a:off x="4885431" y="3636500"/>
            <a:ext cx="274550" cy="354859"/>
            <a:chOff x="4901706" y="3790075"/>
            <a:chExt cx="274550" cy="354859"/>
          </a:xfrm>
        </p:grpSpPr>
        <p:sp>
          <p:nvSpPr>
            <p:cNvPr id="10528" name="Google Shape;10528;p53"/>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3"/>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3"/>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53"/>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3"/>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3"/>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3"/>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3"/>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53"/>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53"/>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3"/>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53"/>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53"/>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53"/>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53"/>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53"/>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53"/>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53"/>
          <p:cNvGrpSpPr/>
          <p:nvPr/>
        </p:nvGrpSpPr>
        <p:grpSpPr>
          <a:xfrm>
            <a:off x="8036429" y="1349633"/>
            <a:ext cx="275073" cy="354545"/>
            <a:chOff x="8052704" y="1503208"/>
            <a:chExt cx="275073" cy="354545"/>
          </a:xfrm>
        </p:grpSpPr>
        <p:sp>
          <p:nvSpPr>
            <p:cNvPr id="10546" name="Google Shape;10546;p53"/>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3"/>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53"/>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53"/>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3"/>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3"/>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53"/>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53"/>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53"/>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3"/>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53"/>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53"/>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53"/>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3"/>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53"/>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53"/>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53"/>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53"/>
          <p:cNvGrpSpPr/>
          <p:nvPr/>
        </p:nvGrpSpPr>
        <p:grpSpPr>
          <a:xfrm>
            <a:off x="5778470" y="1349424"/>
            <a:ext cx="274550" cy="354754"/>
            <a:chOff x="5794745" y="1502999"/>
            <a:chExt cx="274550" cy="354754"/>
          </a:xfrm>
        </p:grpSpPr>
        <p:sp>
          <p:nvSpPr>
            <p:cNvPr id="10564" name="Google Shape;10564;p53"/>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53"/>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53"/>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53"/>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3"/>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53"/>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53"/>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53"/>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53"/>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53"/>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53"/>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3"/>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53"/>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53"/>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53"/>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3"/>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53"/>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53"/>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3"/>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53"/>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53"/>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53"/>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53"/>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53"/>
          <p:cNvGrpSpPr/>
          <p:nvPr/>
        </p:nvGrpSpPr>
        <p:grpSpPr>
          <a:xfrm>
            <a:off x="4880665" y="1349424"/>
            <a:ext cx="263316" cy="354754"/>
            <a:chOff x="4896940" y="1502999"/>
            <a:chExt cx="263316" cy="354754"/>
          </a:xfrm>
        </p:grpSpPr>
        <p:sp>
          <p:nvSpPr>
            <p:cNvPr id="10588" name="Google Shape;10588;p53"/>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53"/>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53"/>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3"/>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53"/>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53"/>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3"/>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3"/>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3"/>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53"/>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53"/>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3"/>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53"/>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53"/>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53"/>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53"/>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53"/>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53"/>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3"/>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3"/>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3"/>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53"/>
          <p:cNvGrpSpPr/>
          <p:nvPr/>
        </p:nvGrpSpPr>
        <p:grpSpPr>
          <a:xfrm>
            <a:off x="6239117" y="4114507"/>
            <a:ext cx="274550" cy="354728"/>
            <a:chOff x="6255392" y="4268082"/>
            <a:chExt cx="274550" cy="354728"/>
          </a:xfrm>
        </p:grpSpPr>
        <p:sp>
          <p:nvSpPr>
            <p:cNvPr id="10610" name="Google Shape;10610;p53"/>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3"/>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53"/>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3"/>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53"/>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53"/>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3"/>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53"/>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53"/>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3"/>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53"/>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53"/>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53"/>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53"/>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53"/>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53"/>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53"/>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53"/>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53"/>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53"/>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53"/>
          <p:cNvGrpSpPr/>
          <p:nvPr/>
        </p:nvGrpSpPr>
        <p:grpSpPr>
          <a:xfrm>
            <a:off x="7587801" y="3636500"/>
            <a:ext cx="275807" cy="354859"/>
            <a:chOff x="7604076" y="3790075"/>
            <a:chExt cx="275807" cy="354859"/>
          </a:xfrm>
        </p:grpSpPr>
        <p:sp>
          <p:nvSpPr>
            <p:cNvPr id="10631" name="Google Shape;10631;p53"/>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53"/>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53"/>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53"/>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53"/>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53"/>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53"/>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53"/>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53"/>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53"/>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53"/>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53"/>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53"/>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53"/>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53"/>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53"/>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53"/>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53"/>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53"/>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53"/>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53"/>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53"/>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53"/>
          <p:cNvGrpSpPr/>
          <p:nvPr/>
        </p:nvGrpSpPr>
        <p:grpSpPr>
          <a:xfrm>
            <a:off x="7138152" y="3636631"/>
            <a:ext cx="274550" cy="354493"/>
            <a:chOff x="7154427" y="3790206"/>
            <a:chExt cx="274550" cy="354493"/>
          </a:xfrm>
        </p:grpSpPr>
        <p:sp>
          <p:nvSpPr>
            <p:cNvPr id="10654" name="Google Shape;10654;p53"/>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53"/>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53"/>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53"/>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53"/>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53"/>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53"/>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53"/>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53"/>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53"/>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53"/>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53"/>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53"/>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53"/>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53"/>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53"/>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53"/>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53"/>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53"/>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53"/>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4" name="Google Shape;10674;p53"/>
          <p:cNvGrpSpPr/>
          <p:nvPr/>
        </p:nvGrpSpPr>
        <p:grpSpPr>
          <a:xfrm>
            <a:off x="8038183" y="1819575"/>
            <a:ext cx="274576" cy="354728"/>
            <a:chOff x="8054458" y="1973150"/>
            <a:chExt cx="274576" cy="354728"/>
          </a:xfrm>
        </p:grpSpPr>
        <p:sp>
          <p:nvSpPr>
            <p:cNvPr id="10675" name="Google Shape;10675;p53"/>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53"/>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53"/>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53"/>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53"/>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53"/>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53"/>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53"/>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53"/>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53"/>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53"/>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53"/>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53"/>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53"/>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53"/>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53"/>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53"/>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53"/>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53"/>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53"/>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53"/>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53"/>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53"/>
          <p:cNvGrpSpPr/>
          <p:nvPr/>
        </p:nvGrpSpPr>
        <p:grpSpPr>
          <a:xfrm>
            <a:off x="7137655" y="1819575"/>
            <a:ext cx="274812" cy="354728"/>
            <a:chOff x="7153930" y="1973150"/>
            <a:chExt cx="274812" cy="354728"/>
          </a:xfrm>
        </p:grpSpPr>
        <p:sp>
          <p:nvSpPr>
            <p:cNvPr id="10698" name="Google Shape;10698;p53"/>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53"/>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53"/>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53"/>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53"/>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53"/>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53"/>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53"/>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53"/>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53"/>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53"/>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53"/>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53"/>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53"/>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53"/>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53"/>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53"/>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53"/>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53"/>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53"/>
          <p:cNvGrpSpPr/>
          <p:nvPr/>
        </p:nvGrpSpPr>
        <p:grpSpPr>
          <a:xfrm>
            <a:off x="6687247" y="1819523"/>
            <a:ext cx="274812" cy="354781"/>
            <a:chOff x="6703522" y="1973098"/>
            <a:chExt cx="274812" cy="354781"/>
          </a:xfrm>
        </p:grpSpPr>
        <p:sp>
          <p:nvSpPr>
            <p:cNvPr id="10718" name="Google Shape;10718;p53"/>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53"/>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53"/>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53"/>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53"/>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53"/>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53"/>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53"/>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53"/>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53"/>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53"/>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53"/>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53"/>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53"/>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53"/>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53"/>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53"/>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53"/>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53"/>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53"/>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53"/>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53"/>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53"/>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53"/>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53"/>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53"/>
          <p:cNvGrpSpPr/>
          <p:nvPr/>
        </p:nvGrpSpPr>
        <p:grpSpPr>
          <a:xfrm>
            <a:off x="6237100" y="1819575"/>
            <a:ext cx="274812" cy="354728"/>
            <a:chOff x="6253375" y="1973150"/>
            <a:chExt cx="274812" cy="354728"/>
          </a:xfrm>
        </p:grpSpPr>
        <p:sp>
          <p:nvSpPr>
            <p:cNvPr id="10744" name="Google Shape;10744;p53"/>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53"/>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53"/>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53"/>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53"/>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53"/>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53"/>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53"/>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53"/>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53"/>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53"/>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53"/>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53"/>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53"/>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53"/>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53"/>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53"/>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53"/>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53"/>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53"/>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53"/>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53"/>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53"/>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53"/>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53"/>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53"/>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53"/>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53"/>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53"/>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53"/>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53"/>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53"/>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53"/>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53"/>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53"/>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53"/>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53"/>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53"/>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2" name="Google Shape;10782;p53"/>
          <p:cNvGrpSpPr/>
          <p:nvPr/>
        </p:nvGrpSpPr>
        <p:grpSpPr>
          <a:xfrm>
            <a:off x="5786221" y="1819575"/>
            <a:ext cx="275309" cy="354728"/>
            <a:chOff x="5802496" y="1973150"/>
            <a:chExt cx="275309" cy="354728"/>
          </a:xfrm>
        </p:grpSpPr>
        <p:sp>
          <p:nvSpPr>
            <p:cNvPr id="10783" name="Google Shape;10783;p53"/>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53"/>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53"/>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53"/>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53"/>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53"/>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53"/>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53"/>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53"/>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53"/>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53"/>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53"/>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53"/>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53"/>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53"/>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53"/>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53"/>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53"/>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53"/>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53"/>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53"/>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53"/>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53"/>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53"/>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53"/>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53"/>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9" name="Google Shape;10809;p53"/>
          <p:cNvGrpSpPr/>
          <p:nvPr/>
        </p:nvGrpSpPr>
        <p:grpSpPr>
          <a:xfrm>
            <a:off x="5336808" y="1819575"/>
            <a:ext cx="274576" cy="354728"/>
            <a:chOff x="5353083" y="1973150"/>
            <a:chExt cx="274576" cy="354728"/>
          </a:xfrm>
        </p:grpSpPr>
        <p:sp>
          <p:nvSpPr>
            <p:cNvPr id="10810" name="Google Shape;10810;p53"/>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53"/>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53"/>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53"/>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53"/>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53"/>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53"/>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53"/>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53"/>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53"/>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53"/>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53"/>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53"/>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53"/>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53"/>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53"/>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53"/>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53"/>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53"/>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53"/>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53"/>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53"/>
          <p:cNvGrpSpPr/>
          <p:nvPr/>
        </p:nvGrpSpPr>
        <p:grpSpPr>
          <a:xfrm>
            <a:off x="4886426" y="1819575"/>
            <a:ext cx="274812" cy="354728"/>
            <a:chOff x="4902701" y="1973150"/>
            <a:chExt cx="274812" cy="354728"/>
          </a:xfrm>
        </p:grpSpPr>
        <p:sp>
          <p:nvSpPr>
            <p:cNvPr id="10832" name="Google Shape;10832;p53"/>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53"/>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53"/>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53"/>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53"/>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53"/>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53"/>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53"/>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53"/>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53"/>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53"/>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53"/>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53"/>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53"/>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53"/>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53"/>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53"/>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53"/>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53"/>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53"/>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53"/>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53"/>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53"/>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53"/>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53"/>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53"/>
          <p:cNvGrpSpPr/>
          <p:nvPr/>
        </p:nvGrpSpPr>
        <p:grpSpPr>
          <a:xfrm>
            <a:off x="4886426" y="2726414"/>
            <a:ext cx="272560" cy="354676"/>
            <a:chOff x="4902701" y="2879989"/>
            <a:chExt cx="272560" cy="354676"/>
          </a:xfrm>
        </p:grpSpPr>
        <p:sp>
          <p:nvSpPr>
            <p:cNvPr id="10858" name="Google Shape;10858;p53"/>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53"/>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53"/>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53"/>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53"/>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53"/>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53"/>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53"/>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53"/>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53"/>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53"/>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53"/>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53"/>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53"/>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53"/>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53"/>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53"/>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53"/>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53"/>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53"/>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53"/>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53"/>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53"/>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53"/>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2" name="Google Shape;10882;p53"/>
          <p:cNvGrpSpPr/>
          <p:nvPr/>
        </p:nvGrpSpPr>
        <p:grpSpPr>
          <a:xfrm>
            <a:off x="5787713" y="4114507"/>
            <a:ext cx="274550" cy="354728"/>
            <a:chOff x="5803988" y="4268082"/>
            <a:chExt cx="274550" cy="354728"/>
          </a:xfrm>
        </p:grpSpPr>
        <p:sp>
          <p:nvSpPr>
            <p:cNvPr id="10883" name="Google Shape;10883;p53"/>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53"/>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53"/>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53"/>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53"/>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53"/>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53"/>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53"/>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53"/>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53"/>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53"/>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53"/>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53"/>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53"/>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53"/>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53"/>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53"/>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53"/>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53"/>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53"/>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53"/>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53"/>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5" name="Google Shape;10905;p53"/>
          <p:cNvGrpSpPr/>
          <p:nvPr/>
        </p:nvGrpSpPr>
        <p:grpSpPr>
          <a:xfrm>
            <a:off x="5336074" y="4114507"/>
            <a:ext cx="274550" cy="354728"/>
            <a:chOff x="5352349" y="4268082"/>
            <a:chExt cx="274550" cy="354728"/>
          </a:xfrm>
        </p:grpSpPr>
        <p:sp>
          <p:nvSpPr>
            <p:cNvPr id="10906" name="Google Shape;10906;p53"/>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53"/>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53"/>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53"/>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53"/>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53"/>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53"/>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53"/>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53"/>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53"/>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53"/>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53"/>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53"/>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53"/>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53"/>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53"/>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53"/>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53"/>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53"/>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53"/>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53"/>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53"/>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8" name="Google Shape;10928;p53"/>
          <p:cNvGrpSpPr/>
          <p:nvPr/>
        </p:nvGrpSpPr>
        <p:grpSpPr>
          <a:xfrm>
            <a:off x="7590551" y="2265715"/>
            <a:ext cx="274550" cy="354728"/>
            <a:chOff x="7606826" y="2419290"/>
            <a:chExt cx="274550" cy="354728"/>
          </a:xfrm>
        </p:grpSpPr>
        <p:sp>
          <p:nvSpPr>
            <p:cNvPr id="10929" name="Google Shape;10929;p53"/>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53"/>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53"/>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53"/>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53"/>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53"/>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53"/>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53"/>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53"/>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53"/>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53"/>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53"/>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53"/>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53"/>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53"/>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4" name="Google Shape;10944;p53"/>
          <p:cNvGrpSpPr/>
          <p:nvPr/>
        </p:nvGrpSpPr>
        <p:grpSpPr>
          <a:xfrm>
            <a:off x="7139907" y="2265715"/>
            <a:ext cx="274550" cy="354728"/>
            <a:chOff x="7156182" y="2419290"/>
            <a:chExt cx="274550" cy="354728"/>
          </a:xfrm>
        </p:grpSpPr>
        <p:sp>
          <p:nvSpPr>
            <p:cNvPr id="10945" name="Google Shape;10945;p53"/>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53"/>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53"/>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53"/>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53"/>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53"/>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53"/>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53"/>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53"/>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53"/>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53"/>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53"/>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53"/>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53"/>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53"/>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53"/>
          <p:cNvGrpSpPr/>
          <p:nvPr/>
        </p:nvGrpSpPr>
        <p:grpSpPr>
          <a:xfrm>
            <a:off x="6689001" y="2265715"/>
            <a:ext cx="274812" cy="354728"/>
            <a:chOff x="6705276" y="2419290"/>
            <a:chExt cx="274812" cy="354728"/>
          </a:xfrm>
        </p:grpSpPr>
        <p:sp>
          <p:nvSpPr>
            <p:cNvPr id="10961" name="Google Shape;10961;p53"/>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53"/>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53"/>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53"/>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53"/>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53"/>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53"/>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53"/>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53"/>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53"/>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53"/>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53"/>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53"/>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53"/>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53"/>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53"/>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53"/>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53"/>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53"/>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53"/>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53"/>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53"/>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53"/>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53"/>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53"/>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53"/>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53"/>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53"/>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53"/>
          <p:cNvGrpSpPr/>
          <p:nvPr/>
        </p:nvGrpSpPr>
        <p:grpSpPr>
          <a:xfrm>
            <a:off x="4886661" y="2265715"/>
            <a:ext cx="274576" cy="354728"/>
            <a:chOff x="4902936" y="2419290"/>
            <a:chExt cx="274576" cy="354728"/>
          </a:xfrm>
        </p:grpSpPr>
        <p:sp>
          <p:nvSpPr>
            <p:cNvPr id="10990" name="Google Shape;10990;p53"/>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53"/>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53"/>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53"/>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53"/>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53"/>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53"/>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53"/>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53"/>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53"/>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53"/>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53"/>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53"/>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53"/>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53"/>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53"/>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53"/>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53"/>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53"/>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53"/>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53"/>
          <p:cNvGrpSpPr/>
          <p:nvPr/>
        </p:nvGrpSpPr>
        <p:grpSpPr>
          <a:xfrm>
            <a:off x="7591781" y="3192219"/>
            <a:ext cx="270334" cy="354754"/>
            <a:chOff x="7608056" y="3345794"/>
            <a:chExt cx="270334" cy="354754"/>
          </a:xfrm>
        </p:grpSpPr>
        <p:sp>
          <p:nvSpPr>
            <p:cNvPr id="11011" name="Google Shape;11011;p53"/>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53"/>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53"/>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53"/>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53"/>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53"/>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53"/>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53"/>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53"/>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53"/>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53"/>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53"/>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53"/>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53"/>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53"/>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53"/>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53"/>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53"/>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53"/>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53"/>
          <p:cNvGrpSpPr/>
          <p:nvPr/>
        </p:nvGrpSpPr>
        <p:grpSpPr>
          <a:xfrm>
            <a:off x="6696490" y="4114507"/>
            <a:ext cx="263316" cy="354728"/>
            <a:chOff x="6712765" y="4268082"/>
            <a:chExt cx="263316" cy="354728"/>
          </a:xfrm>
        </p:grpSpPr>
        <p:sp>
          <p:nvSpPr>
            <p:cNvPr id="11031" name="Google Shape;11031;p53"/>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53"/>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53"/>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53"/>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53"/>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53"/>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53"/>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53"/>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53"/>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53"/>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53"/>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53"/>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53"/>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53"/>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53"/>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53"/>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53"/>
          <p:cNvGrpSpPr/>
          <p:nvPr/>
        </p:nvGrpSpPr>
        <p:grpSpPr>
          <a:xfrm>
            <a:off x="5343066" y="2265584"/>
            <a:ext cx="262819" cy="354859"/>
            <a:chOff x="5359341" y="2419159"/>
            <a:chExt cx="262819" cy="354859"/>
          </a:xfrm>
        </p:grpSpPr>
        <p:sp>
          <p:nvSpPr>
            <p:cNvPr id="11048" name="Google Shape;11048;p53"/>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53"/>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53"/>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53"/>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53"/>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53"/>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53"/>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53"/>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53"/>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53"/>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53"/>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53"/>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53"/>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53"/>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53"/>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53"/>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53"/>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53"/>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53"/>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53"/>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53"/>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9" name="Google Shape;11069;p53"/>
          <p:cNvGrpSpPr/>
          <p:nvPr/>
        </p:nvGrpSpPr>
        <p:grpSpPr>
          <a:xfrm>
            <a:off x="6693007" y="3636631"/>
            <a:ext cx="263316" cy="354493"/>
            <a:chOff x="6709282" y="3790206"/>
            <a:chExt cx="263316" cy="354493"/>
          </a:xfrm>
        </p:grpSpPr>
        <p:sp>
          <p:nvSpPr>
            <p:cNvPr id="11070" name="Google Shape;11070;p53"/>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53"/>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53"/>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53"/>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53"/>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53"/>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53"/>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53"/>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53"/>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53"/>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53"/>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53"/>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53"/>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53"/>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53"/>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53"/>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53"/>
          <p:cNvGrpSpPr/>
          <p:nvPr/>
        </p:nvGrpSpPr>
        <p:grpSpPr>
          <a:xfrm>
            <a:off x="6244354" y="2265715"/>
            <a:ext cx="263055" cy="354493"/>
            <a:chOff x="6260629" y="2419290"/>
            <a:chExt cx="263055" cy="354493"/>
          </a:xfrm>
        </p:grpSpPr>
        <p:sp>
          <p:nvSpPr>
            <p:cNvPr id="11087" name="Google Shape;11087;p53"/>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53"/>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53"/>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53"/>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53"/>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53"/>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53"/>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53"/>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53"/>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53"/>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53"/>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53"/>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53"/>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53"/>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53"/>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2" name="Google Shape;11102;p53"/>
          <p:cNvGrpSpPr/>
          <p:nvPr/>
        </p:nvGrpSpPr>
        <p:grpSpPr>
          <a:xfrm>
            <a:off x="6244589" y="2726336"/>
            <a:ext cx="263343" cy="354754"/>
            <a:chOff x="6260864" y="2879911"/>
            <a:chExt cx="263343" cy="354754"/>
          </a:xfrm>
        </p:grpSpPr>
        <p:sp>
          <p:nvSpPr>
            <p:cNvPr id="11103" name="Google Shape;11103;p53"/>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53"/>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53"/>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53"/>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53"/>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53"/>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53"/>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53"/>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53"/>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53"/>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53"/>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53"/>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53"/>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53"/>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53"/>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53"/>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53"/>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53"/>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53"/>
          <p:cNvGrpSpPr/>
          <p:nvPr/>
        </p:nvGrpSpPr>
        <p:grpSpPr>
          <a:xfrm>
            <a:off x="8046693" y="2265715"/>
            <a:ext cx="263316" cy="354728"/>
            <a:chOff x="8062968" y="2419290"/>
            <a:chExt cx="263316" cy="354728"/>
          </a:xfrm>
        </p:grpSpPr>
        <p:sp>
          <p:nvSpPr>
            <p:cNvPr id="11122" name="Google Shape;11122;p53"/>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53"/>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53"/>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53"/>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53"/>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53"/>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53"/>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53"/>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53"/>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53"/>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53"/>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53"/>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53"/>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53"/>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53"/>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53"/>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53"/>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53"/>
          <p:cNvGrpSpPr/>
          <p:nvPr/>
        </p:nvGrpSpPr>
        <p:grpSpPr>
          <a:xfrm>
            <a:off x="5793448" y="2265715"/>
            <a:ext cx="263316" cy="354728"/>
            <a:chOff x="5809723" y="2419290"/>
            <a:chExt cx="263316" cy="354728"/>
          </a:xfrm>
        </p:grpSpPr>
        <p:sp>
          <p:nvSpPr>
            <p:cNvPr id="11140" name="Google Shape;11140;p53"/>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53"/>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53"/>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53"/>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53"/>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53"/>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53"/>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53"/>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53"/>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53"/>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53"/>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53"/>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53"/>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53"/>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53"/>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53"/>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53"/>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53"/>
          <p:cNvGrpSpPr/>
          <p:nvPr/>
        </p:nvGrpSpPr>
        <p:grpSpPr>
          <a:xfrm>
            <a:off x="7590551" y="1349424"/>
            <a:ext cx="263552" cy="354754"/>
            <a:chOff x="7606826" y="1502999"/>
            <a:chExt cx="263552" cy="354754"/>
          </a:xfrm>
        </p:grpSpPr>
        <p:sp>
          <p:nvSpPr>
            <p:cNvPr id="11158" name="Google Shape;11158;p53"/>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53"/>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53"/>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53"/>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53"/>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53"/>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53"/>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53"/>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53"/>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53"/>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53"/>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53"/>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53"/>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53"/>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53"/>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53"/>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53"/>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53"/>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53"/>
          <p:cNvGrpSpPr/>
          <p:nvPr/>
        </p:nvGrpSpPr>
        <p:grpSpPr>
          <a:xfrm>
            <a:off x="8044180" y="3636500"/>
            <a:ext cx="264076" cy="354623"/>
            <a:chOff x="8060455" y="3790075"/>
            <a:chExt cx="264076" cy="354623"/>
          </a:xfrm>
        </p:grpSpPr>
        <p:sp>
          <p:nvSpPr>
            <p:cNvPr id="11177" name="Google Shape;11177;p53"/>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53"/>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53"/>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53"/>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53"/>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53"/>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53"/>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53"/>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53"/>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53"/>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53"/>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53"/>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53"/>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53"/>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53"/>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53"/>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53"/>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53"/>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53"/>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53"/>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53"/>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53"/>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53"/>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53"/>
          <p:cNvGrpSpPr/>
          <p:nvPr/>
        </p:nvGrpSpPr>
        <p:grpSpPr>
          <a:xfrm>
            <a:off x="7598275" y="2726336"/>
            <a:ext cx="263316" cy="354754"/>
            <a:chOff x="7614550" y="2879911"/>
            <a:chExt cx="263316" cy="354754"/>
          </a:xfrm>
        </p:grpSpPr>
        <p:sp>
          <p:nvSpPr>
            <p:cNvPr id="11201" name="Google Shape;11201;p53"/>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53"/>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53"/>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53"/>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53"/>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53"/>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53"/>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53"/>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53"/>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53"/>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53"/>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53"/>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53"/>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53"/>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53"/>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53"/>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53"/>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53"/>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53"/>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0" name="Google Shape;11220;p53"/>
          <p:cNvGrpSpPr/>
          <p:nvPr/>
        </p:nvGrpSpPr>
        <p:grpSpPr>
          <a:xfrm>
            <a:off x="4884409" y="4114612"/>
            <a:ext cx="274576" cy="354623"/>
            <a:chOff x="4900684" y="4268187"/>
            <a:chExt cx="274576" cy="354623"/>
          </a:xfrm>
        </p:grpSpPr>
        <p:sp>
          <p:nvSpPr>
            <p:cNvPr id="11221" name="Google Shape;11221;p53"/>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53"/>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53"/>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53"/>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53"/>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53"/>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53"/>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53"/>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53"/>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53"/>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53"/>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53"/>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53"/>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53"/>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53"/>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53"/>
          <p:cNvGrpSpPr/>
          <p:nvPr/>
        </p:nvGrpSpPr>
        <p:grpSpPr>
          <a:xfrm>
            <a:off x="7145379" y="3192219"/>
            <a:ext cx="263343" cy="354754"/>
            <a:chOff x="7161654" y="3345794"/>
            <a:chExt cx="263343" cy="354754"/>
          </a:xfrm>
        </p:grpSpPr>
        <p:sp>
          <p:nvSpPr>
            <p:cNvPr id="11237" name="Google Shape;11237;p53"/>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53"/>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53"/>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53"/>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53"/>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53"/>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53"/>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53"/>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53"/>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53"/>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53"/>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53"/>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53"/>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53"/>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53"/>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53"/>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53"/>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53"/>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53"/>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53"/>
          <p:cNvGrpSpPr/>
          <p:nvPr/>
        </p:nvGrpSpPr>
        <p:grpSpPr>
          <a:xfrm>
            <a:off x="6695495" y="3192219"/>
            <a:ext cx="263081" cy="354754"/>
            <a:chOff x="6711770" y="3345794"/>
            <a:chExt cx="263081" cy="354754"/>
          </a:xfrm>
        </p:grpSpPr>
        <p:sp>
          <p:nvSpPr>
            <p:cNvPr id="11257" name="Google Shape;11257;p53"/>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53"/>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53"/>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53"/>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53"/>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53"/>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53"/>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53"/>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53"/>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53"/>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53"/>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53"/>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53"/>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53"/>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53"/>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53"/>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53"/>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53"/>
          <p:cNvGrpSpPr/>
          <p:nvPr/>
        </p:nvGrpSpPr>
        <p:grpSpPr>
          <a:xfrm>
            <a:off x="7147134" y="2726676"/>
            <a:ext cx="263316" cy="354414"/>
            <a:chOff x="7163409" y="2880251"/>
            <a:chExt cx="263316" cy="354414"/>
          </a:xfrm>
        </p:grpSpPr>
        <p:sp>
          <p:nvSpPr>
            <p:cNvPr id="11275" name="Google Shape;11275;p53"/>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53"/>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53"/>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53"/>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53"/>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53"/>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53"/>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53"/>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53"/>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53"/>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53"/>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53"/>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53"/>
          <p:cNvGrpSpPr/>
          <p:nvPr/>
        </p:nvGrpSpPr>
        <p:grpSpPr>
          <a:xfrm>
            <a:off x="6695757" y="2726597"/>
            <a:ext cx="263316" cy="354493"/>
            <a:chOff x="6712032" y="2880172"/>
            <a:chExt cx="263316" cy="354493"/>
          </a:xfrm>
        </p:grpSpPr>
        <p:sp>
          <p:nvSpPr>
            <p:cNvPr id="11288" name="Google Shape;11288;p53"/>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53"/>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53"/>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53"/>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53"/>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53"/>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53"/>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53"/>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53"/>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53"/>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53"/>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53"/>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53"/>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53"/>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53"/>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53"/>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53"/>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53"/>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53"/>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53"/>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53"/>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53"/>
          <p:cNvGrpSpPr/>
          <p:nvPr/>
        </p:nvGrpSpPr>
        <p:grpSpPr>
          <a:xfrm>
            <a:off x="6245349" y="3192219"/>
            <a:ext cx="263316" cy="354754"/>
            <a:chOff x="6261624" y="3345794"/>
            <a:chExt cx="263316" cy="354754"/>
          </a:xfrm>
        </p:grpSpPr>
        <p:sp>
          <p:nvSpPr>
            <p:cNvPr id="11310" name="Google Shape;11310;p53"/>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53"/>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53"/>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53"/>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53"/>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53"/>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53"/>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53"/>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53"/>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53"/>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53"/>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53"/>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53"/>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53"/>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53"/>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53"/>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53"/>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53"/>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53"/>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53"/>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53"/>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53"/>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53"/>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53"/>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53"/>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53"/>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53"/>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53"/>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53"/>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9" name="Google Shape;11339;p53"/>
          <p:cNvGrpSpPr/>
          <p:nvPr/>
        </p:nvGrpSpPr>
        <p:grpSpPr>
          <a:xfrm>
            <a:off x="5795464" y="3192219"/>
            <a:ext cx="263316" cy="354754"/>
            <a:chOff x="5811739" y="3345794"/>
            <a:chExt cx="263316" cy="354754"/>
          </a:xfrm>
        </p:grpSpPr>
        <p:sp>
          <p:nvSpPr>
            <p:cNvPr id="11340" name="Google Shape;11340;p53"/>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53"/>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53"/>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53"/>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53"/>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53"/>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53"/>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53"/>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53"/>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53"/>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53"/>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53"/>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53"/>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53"/>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53"/>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53"/>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53"/>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53"/>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53"/>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53"/>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53"/>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1" name="Google Shape;11361;p53"/>
          <p:cNvGrpSpPr/>
          <p:nvPr/>
        </p:nvGrpSpPr>
        <p:grpSpPr>
          <a:xfrm>
            <a:off x="5347543" y="3192219"/>
            <a:ext cx="259074" cy="354493"/>
            <a:chOff x="5363818" y="3345794"/>
            <a:chExt cx="259074" cy="354493"/>
          </a:xfrm>
        </p:grpSpPr>
        <p:sp>
          <p:nvSpPr>
            <p:cNvPr id="11362" name="Google Shape;11362;p53"/>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53"/>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53"/>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53"/>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53"/>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53"/>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53"/>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53"/>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53"/>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53"/>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53"/>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53"/>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53"/>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53"/>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53"/>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53"/>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53"/>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53"/>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53"/>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53"/>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53"/>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53"/>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53"/>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53"/>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53"/>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53"/>
          <p:cNvGrpSpPr/>
          <p:nvPr/>
        </p:nvGrpSpPr>
        <p:grpSpPr>
          <a:xfrm>
            <a:off x="4896664" y="3192088"/>
            <a:ext cx="261326" cy="354885"/>
            <a:chOff x="4912939" y="3345663"/>
            <a:chExt cx="261326" cy="354885"/>
          </a:xfrm>
        </p:grpSpPr>
        <p:sp>
          <p:nvSpPr>
            <p:cNvPr id="11388" name="Google Shape;11388;p53"/>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53"/>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53"/>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53"/>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53"/>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53"/>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53"/>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53"/>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53"/>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53"/>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53"/>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53"/>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53"/>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53"/>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53"/>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53"/>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53"/>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53"/>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53"/>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53"/>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53"/>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53"/>
          <p:cNvGrpSpPr/>
          <p:nvPr/>
        </p:nvGrpSpPr>
        <p:grpSpPr>
          <a:xfrm>
            <a:off x="5793448" y="2726336"/>
            <a:ext cx="263081" cy="355016"/>
            <a:chOff x="5809723" y="2879911"/>
            <a:chExt cx="263081" cy="355016"/>
          </a:xfrm>
        </p:grpSpPr>
        <p:sp>
          <p:nvSpPr>
            <p:cNvPr id="11410" name="Google Shape;11410;p53"/>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53"/>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53"/>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53"/>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53"/>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53"/>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53"/>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53"/>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53"/>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53"/>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53"/>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53"/>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53"/>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53"/>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53"/>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53"/>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53"/>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53"/>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53"/>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53"/>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53"/>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53"/>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53"/>
          <p:cNvGrpSpPr/>
          <p:nvPr/>
        </p:nvGrpSpPr>
        <p:grpSpPr>
          <a:xfrm>
            <a:off x="7599794" y="4114481"/>
            <a:ext cx="263316" cy="354754"/>
            <a:chOff x="7616069" y="4268056"/>
            <a:chExt cx="263316" cy="354754"/>
          </a:xfrm>
        </p:grpSpPr>
        <p:sp>
          <p:nvSpPr>
            <p:cNvPr id="11433" name="Google Shape;11433;p53"/>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53"/>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53"/>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53"/>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53"/>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53"/>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53"/>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53"/>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53"/>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53"/>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53"/>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53"/>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53"/>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53"/>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53"/>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53"/>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53"/>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53"/>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53"/>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53"/>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53"/>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53"/>
          <p:cNvGrpSpPr/>
          <p:nvPr/>
        </p:nvGrpSpPr>
        <p:grpSpPr>
          <a:xfrm>
            <a:off x="7148129" y="4114743"/>
            <a:ext cx="263316" cy="354493"/>
            <a:chOff x="7164404" y="4268318"/>
            <a:chExt cx="263316" cy="354493"/>
          </a:xfrm>
        </p:grpSpPr>
        <p:sp>
          <p:nvSpPr>
            <p:cNvPr id="11455" name="Google Shape;11455;p53"/>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53"/>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53"/>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53"/>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53"/>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53"/>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53"/>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53"/>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53"/>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53"/>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53"/>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53"/>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53"/>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53"/>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53"/>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53"/>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53"/>
          <p:cNvGrpSpPr/>
          <p:nvPr/>
        </p:nvGrpSpPr>
        <p:grpSpPr>
          <a:xfrm>
            <a:off x="5342071" y="2726336"/>
            <a:ext cx="263316" cy="354754"/>
            <a:chOff x="5358346" y="2879911"/>
            <a:chExt cx="263316" cy="354754"/>
          </a:xfrm>
        </p:grpSpPr>
        <p:sp>
          <p:nvSpPr>
            <p:cNvPr id="11472" name="Google Shape;11472;p53"/>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53"/>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53"/>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53"/>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53"/>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53"/>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53"/>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53"/>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53"/>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53"/>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53"/>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53"/>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53"/>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53"/>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53"/>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53"/>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53"/>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53"/>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53"/>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53"/>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53"/>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3" name="Google Shape;11493;p53"/>
          <p:cNvGrpSpPr/>
          <p:nvPr/>
        </p:nvGrpSpPr>
        <p:grpSpPr>
          <a:xfrm>
            <a:off x="8045175" y="3192167"/>
            <a:ext cx="263316" cy="354807"/>
            <a:chOff x="8061450" y="3345742"/>
            <a:chExt cx="263316" cy="354807"/>
          </a:xfrm>
        </p:grpSpPr>
        <p:sp>
          <p:nvSpPr>
            <p:cNvPr id="11494" name="Google Shape;11494;p53"/>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53"/>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53"/>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53"/>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53"/>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53"/>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53"/>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53"/>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53"/>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53"/>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53"/>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53"/>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53"/>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53"/>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53"/>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53"/>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53"/>
          <p:cNvGrpSpPr/>
          <p:nvPr/>
        </p:nvGrpSpPr>
        <p:grpSpPr>
          <a:xfrm>
            <a:off x="8049678" y="2726336"/>
            <a:ext cx="263081" cy="354754"/>
            <a:chOff x="8065953" y="2879911"/>
            <a:chExt cx="263081" cy="354754"/>
          </a:xfrm>
        </p:grpSpPr>
        <p:sp>
          <p:nvSpPr>
            <p:cNvPr id="11511" name="Google Shape;11511;p53"/>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53"/>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53"/>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53"/>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53"/>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53"/>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53"/>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53"/>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53"/>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53"/>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53"/>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53"/>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53"/>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53"/>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53"/>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53"/>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53"/>
          <p:cNvGrpSpPr/>
          <p:nvPr/>
        </p:nvGrpSpPr>
        <p:grpSpPr>
          <a:xfrm>
            <a:off x="8047924" y="4114743"/>
            <a:ext cx="270308" cy="354493"/>
            <a:chOff x="8064199" y="4268318"/>
            <a:chExt cx="270308" cy="354493"/>
          </a:xfrm>
        </p:grpSpPr>
        <p:sp>
          <p:nvSpPr>
            <p:cNvPr id="11528" name="Google Shape;11528;p53"/>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53"/>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53"/>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53"/>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53"/>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53"/>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53"/>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53"/>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53"/>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53"/>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53"/>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53"/>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53"/>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53"/>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53"/>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53"/>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53"/>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53"/>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6" name="Google Shape;11546;p53"/>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1547" name="Google Shape;11547;p53"/>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51"/>
        <p:cNvGrpSpPr/>
        <p:nvPr/>
      </p:nvGrpSpPr>
      <p:grpSpPr>
        <a:xfrm>
          <a:off x="0" y="0"/>
          <a:ext cx="0" cy="0"/>
          <a:chOff x="0" y="0"/>
          <a:chExt cx="0" cy="0"/>
        </a:xfrm>
      </p:grpSpPr>
      <p:grpSp>
        <p:nvGrpSpPr>
          <p:cNvPr id="11552" name="Google Shape;11552;p54"/>
          <p:cNvGrpSpPr/>
          <p:nvPr/>
        </p:nvGrpSpPr>
        <p:grpSpPr>
          <a:xfrm>
            <a:off x="3507933" y="3164345"/>
            <a:ext cx="381482" cy="366926"/>
            <a:chOff x="3511608" y="3348218"/>
            <a:chExt cx="381482" cy="366926"/>
          </a:xfrm>
        </p:grpSpPr>
        <p:sp>
          <p:nvSpPr>
            <p:cNvPr id="11553" name="Google Shape;11553;p54"/>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54"/>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54"/>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54"/>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54"/>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54"/>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54"/>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54"/>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54"/>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54"/>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54"/>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54"/>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54"/>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54"/>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54"/>
          <p:cNvGrpSpPr/>
          <p:nvPr/>
        </p:nvGrpSpPr>
        <p:grpSpPr>
          <a:xfrm>
            <a:off x="1846141" y="3623467"/>
            <a:ext cx="163616" cy="366665"/>
            <a:chOff x="1849816" y="3807339"/>
            <a:chExt cx="163616" cy="366665"/>
          </a:xfrm>
        </p:grpSpPr>
        <p:sp>
          <p:nvSpPr>
            <p:cNvPr id="11568" name="Google Shape;11568;p54"/>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54"/>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54"/>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54"/>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54"/>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54"/>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54"/>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54"/>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54"/>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54"/>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54"/>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54"/>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54"/>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54"/>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2" name="Google Shape;11582;p54"/>
          <p:cNvGrpSpPr/>
          <p:nvPr/>
        </p:nvGrpSpPr>
        <p:grpSpPr>
          <a:xfrm>
            <a:off x="2271082" y="3623441"/>
            <a:ext cx="202292" cy="366430"/>
            <a:chOff x="2274757" y="3807313"/>
            <a:chExt cx="202292" cy="366430"/>
          </a:xfrm>
        </p:grpSpPr>
        <p:sp>
          <p:nvSpPr>
            <p:cNvPr id="11583" name="Google Shape;11583;p54"/>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54"/>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54"/>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54"/>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54"/>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54"/>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54"/>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54"/>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54"/>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54"/>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54"/>
          <p:cNvGrpSpPr/>
          <p:nvPr/>
        </p:nvGrpSpPr>
        <p:grpSpPr>
          <a:xfrm>
            <a:off x="3969041" y="3164345"/>
            <a:ext cx="366404" cy="366665"/>
            <a:chOff x="3972716" y="3348218"/>
            <a:chExt cx="366404" cy="366665"/>
          </a:xfrm>
        </p:grpSpPr>
        <p:sp>
          <p:nvSpPr>
            <p:cNvPr id="11594" name="Google Shape;11594;p54"/>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54"/>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54"/>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54"/>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54"/>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54"/>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54"/>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54"/>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54"/>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54"/>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54"/>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54"/>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6" name="Google Shape;11606;p54"/>
          <p:cNvGrpSpPr/>
          <p:nvPr/>
        </p:nvGrpSpPr>
        <p:grpSpPr>
          <a:xfrm>
            <a:off x="862853" y="3164476"/>
            <a:ext cx="317405" cy="366534"/>
            <a:chOff x="866528" y="3348348"/>
            <a:chExt cx="317405" cy="366534"/>
          </a:xfrm>
        </p:grpSpPr>
        <p:sp>
          <p:nvSpPr>
            <p:cNvPr id="11607" name="Google Shape;11607;p54"/>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54"/>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54"/>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54"/>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54"/>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54"/>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54"/>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54"/>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54"/>
          <p:cNvGrpSpPr/>
          <p:nvPr/>
        </p:nvGrpSpPr>
        <p:grpSpPr>
          <a:xfrm>
            <a:off x="1313143" y="3164423"/>
            <a:ext cx="310872" cy="366848"/>
            <a:chOff x="1316818" y="3348296"/>
            <a:chExt cx="310872" cy="366848"/>
          </a:xfrm>
        </p:grpSpPr>
        <p:sp>
          <p:nvSpPr>
            <p:cNvPr id="11616" name="Google Shape;11616;p54"/>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54"/>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54"/>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54"/>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54"/>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54"/>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54"/>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54"/>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54"/>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54"/>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54"/>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54"/>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54"/>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54"/>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54"/>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54"/>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54"/>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54"/>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54"/>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54"/>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54"/>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54"/>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54"/>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54"/>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54"/>
          <p:cNvGrpSpPr/>
          <p:nvPr/>
        </p:nvGrpSpPr>
        <p:grpSpPr>
          <a:xfrm>
            <a:off x="3101573" y="3164371"/>
            <a:ext cx="305620" cy="366430"/>
            <a:chOff x="3105248" y="3348244"/>
            <a:chExt cx="305620" cy="366430"/>
          </a:xfrm>
        </p:grpSpPr>
        <p:sp>
          <p:nvSpPr>
            <p:cNvPr id="11641" name="Google Shape;11641;p54"/>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54"/>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54"/>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54"/>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54"/>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54"/>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54"/>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8" name="Google Shape;11648;p54"/>
          <p:cNvGrpSpPr/>
          <p:nvPr/>
        </p:nvGrpSpPr>
        <p:grpSpPr>
          <a:xfrm>
            <a:off x="2658313" y="3164345"/>
            <a:ext cx="304078" cy="366665"/>
            <a:chOff x="2661988" y="3348218"/>
            <a:chExt cx="304078" cy="366665"/>
          </a:xfrm>
        </p:grpSpPr>
        <p:sp>
          <p:nvSpPr>
            <p:cNvPr id="11649" name="Google Shape;11649;p54"/>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54"/>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54"/>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54"/>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54"/>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54"/>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54"/>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54"/>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54"/>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54"/>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54"/>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54"/>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54"/>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54"/>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54"/>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54"/>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54"/>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54"/>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54"/>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8" name="Google Shape;11668;p54"/>
          <p:cNvGrpSpPr/>
          <p:nvPr/>
        </p:nvGrpSpPr>
        <p:grpSpPr>
          <a:xfrm>
            <a:off x="2209252" y="3165024"/>
            <a:ext cx="307606" cy="366482"/>
            <a:chOff x="2212927" y="3348897"/>
            <a:chExt cx="307606" cy="366482"/>
          </a:xfrm>
        </p:grpSpPr>
        <p:sp>
          <p:nvSpPr>
            <p:cNvPr id="11669" name="Google Shape;11669;p54"/>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54"/>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54"/>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54"/>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54"/>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54"/>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54"/>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54"/>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54"/>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54"/>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54"/>
          <p:cNvGrpSpPr/>
          <p:nvPr/>
        </p:nvGrpSpPr>
        <p:grpSpPr>
          <a:xfrm>
            <a:off x="1760714" y="3164345"/>
            <a:ext cx="310114" cy="366665"/>
            <a:chOff x="1764389" y="3348218"/>
            <a:chExt cx="310114" cy="366665"/>
          </a:xfrm>
        </p:grpSpPr>
        <p:sp>
          <p:nvSpPr>
            <p:cNvPr id="11680" name="Google Shape;11680;p54"/>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54"/>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54"/>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54"/>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54"/>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54"/>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54"/>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54"/>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54"/>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54"/>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54"/>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54"/>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54"/>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54"/>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54"/>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54"/>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54"/>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54"/>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54"/>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54"/>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0" name="Google Shape;11700;p54"/>
          <p:cNvGrpSpPr/>
          <p:nvPr/>
        </p:nvGrpSpPr>
        <p:grpSpPr>
          <a:xfrm>
            <a:off x="2773897" y="3623415"/>
            <a:ext cx="81716" cy="366717"/>
            <a:chOff x="2777572" y="3807287"/>
            <a:chExt cx="81716" cy="366717"/>
          </a:xfrm>
        </p:grpSpPr>
        <p:sp>
          <p:nvSpPr>
            <p:cNvPr id="11701" name="Google Shape;11701;p54"/>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54"/>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54"/>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54"/>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54"/>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54"/>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54"/>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54"/>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54"/>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54"/>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54"/>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54"/>
          <p:cNvGrpSpPr/>
          <p:nvPr/>
        </p:nvGrpSpPr>
        <p:grpSpPr>
          <a:xfrm>
            <a:off x="3930339" y="4145908"/>
            <a:ext cx="366665" cy="256334"/>
            <a:chOff x="3934014" y="4329780"/>
            <a:chExt cx="366665" cy="256334"/>
          </a:xfrm>
        </p:grpSpPr>
        <p:sp>
          <p:nvSpPr>
            <p:cNvPr id="11713" name="Google Shape;11713;p54"/>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54"/>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54"/>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54"/>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54"/>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54"/>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54"/>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54"/>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54"/>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54"/>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54"/>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54"/>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54"/>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54"/>
          <p:cNvGrpSpPr/>
          <p:nvPr/>
        </p:nvGrpSpPr>
        <p:grpSpPr>
          <a:xfrm>
            <a:off x="943995" y="3623467"/>
            <a:ext cx="194295" cy="366404"/>
            <a:chOff x="947670" y="3807339"/>
            <a:chExt cx="194295" cy="366404"/>
          </a:xfrm>
        </p:grpSpPr>
        <p:sp>
          <p:nvSpPr>
            <p:cNvPr id="11727" name="Google Shape;11727;p54"/>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54"/>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54"/>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54"/>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54"/>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54"/>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54"/>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54"/>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54"/>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54"/>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7" name="Google Shape;11737;p54"/>
          <p:cNvGrpSpPr/>
          <p:nvPr/>
        </p:nvGrpSpPr>
        <p:grpSpPr>
          <a:xfrm>
            <a:off x="3416704" y="4102685"/>
            <a:ext cx="368939" cy="342283"/>
            <a:chOff x="3420379" y="4286557"/>
            <a:chExt cx="368939" cy="342283"/>
          </a:xfrm>
        </p:grpSpPr>
        <p:sp>
          <p:nvSpPr>
            <p:cNvPr id="11738" name="Google Shape;11738;p54"/>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54"/>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54"/>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54"/>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54"/>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54"/>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54"/>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54"/>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54"/>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54"/>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54"/>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54"/>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54"/>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54"/>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54"/>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54"/>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54"/>
          <p:cNvGrpSpPr/>
          <p:nvPr/>
        </p:nvGrpSpPr>
        <p:grpSpPr>
          <a:xfrm>
            <a:off x="3961515" y="3658380"/>
            <a:ext cx="369801" cy="296813"/>
            <a:chOff x="3965190" y="3842252"/>
            <a:chExt cx="369801" cy="296813"/>
          </a:xfrm>
        </p:grpSpPr>
        <p:sp>
          <p:nvSpPr>
            <p:cNvPr id="11755" name="Google Shape;11755;p54"/>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54"/>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54"/>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54"/>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54"/>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54"/>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54"/>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54"/>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54"/>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54"/>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54"/>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54"/>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54"/>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54"/>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54"/>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54"/>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54"/>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54"/>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54"/>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54"/>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54"/>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6" name="Google Shape;11776;p54"/>
          <p:cNvGrpSpPr/>
          <p:nvPr/>
        </p:nvGrpSpPr>
        <p:grpSpPr>
          <a:xfrm>
            <a:off x="3502915" y="3649939"/>
            <a:ext cx="396796" cy="313407"/>
            <a:chOff x="3506590" y="3833812"/>
            <a:chExt cx="396796" cy="313407"/>
          </a:xfrm>
        </p:grpSpPr>
        <p:sp>
          <p:nvSpPr>
            <p:cNvPr id="11777" name="Google Shape;11777;p54"/>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54"/>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54"/>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54"/>
          <p:cNvGrpSpPr/>
          <p:nvPr/>
        </p:nvGrpSpPr>
        <p:grpSpPr>
          <a:xfrm>
            <a:off x="2765613" y="1781491"/>
            <a:ext cx="104556" cy="366665"/>
            <a:chOff x="2769288" y="1965364"/>
            <a:chExt cx="104556" cy="366665"/>
          </a:xfrm>
        </p:grpSpPr>
        <p:sp>
          <p:nvSpPr>
            <p:cNvPr id="11781" name="Google Shape;11781;p54"/>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54"/>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54"/>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54"/>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54"/>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54"/>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54"/>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54"/>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54"/>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54"/>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54"/>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54"/>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54"/>
          <p:cNvGrpSpPr/>
          <p:nvPr/>
        </p:nvGrpSpPr>
        <p:grpSpPr>
          <a:xfrm>
            <a:off x="3963004" y="1826988"/>
            <a:ext cx="367162" cy="275698"/>
            <a:chOff x="3966679" y="2010861"/>
            <a:chExt cx="367162" cy="275698"/>
          </a:xfrm>
        </p:grpSpPr>
        <p:sp>
          <p:nvSpPr>
            <p:cNvPr id="11794" name="Google Shape;11794;p54"/>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54"/>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54"/>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54"/>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54"/>
          <p:cNvGrpSpPr/>
          <p:nvPr/>
        </p:nvGrpSpPr>
        <p:grpSpPr>
          <a:xfrm>
            <a:off x="1748902" y="1841622"/>
            <a:ext cx="366404" cy="246220"/>
            <a:chOff x="1752577" y="2025495"/>
            <a:chExt cx="366404" cy="246220"/>
          </a:xfrm>
        </p:grpSpPr>
        <p:sp>
          <p:nvSpPr>
            <p:cNvPr id="11799" name="Google Shape;11799;p54"/>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54"/>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54"/>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54"/>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54"/>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54"/>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54"/>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54"/>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54"/>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54"/>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54"/>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54"/>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54"/>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54"/>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54"/>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54"/>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5" name="Google Shape;11815;p54"/>
          <p:cNvGrpSpPr/>
          <p:nvPr/>
        </p:nvGrpSpPr>
        <p:grpSpPr>
          <a:xfrm>
            <a:off x="1305878" y="1885708"/>
            <a:ext cx="366404" cy="158363"/>
            <a:chOff x="1309553" y="2069580"/>
            <a:chExt cx="366404" cy="158363"/>
          </a:xfrm>
        </p:grpSpPr>
        <p:sp>
          <p:nvSpPr>
            <p:cNvPr id="11816" name="Google Shape;11816;p54"/>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54"/>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54"/>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54"/>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54"/>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54"/>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54"/>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54"/>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54"/>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54"/>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54"/>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54"/>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54"/>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54"/>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54"/>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54"/>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54"/>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54"/>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54"/>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54"/>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54"/>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54"/>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54"/>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54"/>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54"/>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54"/>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54"/>
          <p:cNvGrpSpPr/>
          <p:nvPr/>
        </p:nvGrpSpPr>
        <p:grpSpPr>
          <a:xfrm>
            <a:off x="862853" y="1904889"/>
            <a:ext cx="366639" cy="119635"/>
            <a:chOff x="866528" y="2088762"/>
            <a:chExt cx="366639" cy="119635"/>
          </a:xfrm>
        </p:grpSpPr>
        <p:sp>
          <p:nvSpPr>
            <p:cNvPr id="11843" name="Google Shape;11843;p54"/>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54"/>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54"/>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54"/>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54"/>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54"/>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54"/>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54"/>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54"/>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54"/>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54"/>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54"/>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54"/>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54"/>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7" name="Google Shape;11857;p54"/>
          <p:cNvGrpSpPr/>
          <p:nvPr/>
        </p:nvGrpSpPr>
        <p:grpSpPr>
          <a:xfrm>
            <a:off x="2325594" y="1781439"/>
            <a:ext cx="98807" cy="366273"/>
            <a:chOff x="2329269" y="1965312"/>
            <a:chExt cx="98807" cy="366273"/>
          </a:xfrm>
        </p:grpSpPr>
        <p:sp>
          <p:nvSpPr>
            <p:cNvPr id="11858" name="Google Shape;11858;p54"/>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54"/>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54"/>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54"/>
          <p:cNvGrpSpPr/>
          <p:nvPr/>
        </p:nvGrpSpPr>
        <p:grpSpPr>
          <a:xfrm>
            <a:off x="3204378" y="1781099"/>
            <a:ext cx="112344" cy="366926"/>
            <a:chOff x="3208053" y="1964972"/>
            <a:chExt cx="112344" cy="366926"/>
          </a:xfrm>
        </p:grpSpPr>
        <p:sp>
          <p:nvSpPr>
            <p:cNvPr id="11862" name="Google Shape;11862;p54"/>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54"/>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54"/>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54"/>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54"/>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54"/>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54"/>
          <p:cNvGrpSpPr/>
          <p:nvPr/>
        </p:nvGrpSpPr>
        <p:grpSpPr>
          <a:xfrm>
            <a:off x="3221704" y="3623467"/>
            <a:ext cx="72413" cy="366404"/>
            <a:chOff x="3225379" y="3807339"/>
            <a:chExt cx="72413" cy="366404"/>
          </a:xfrm>
        </p:grpSpPr>
        <p:sp>
          <p:nvSpPr>
            <p:cNvPr id="11869" name="Google Shape;11869;p54"/>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54"/>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54"/>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54"/>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54"/>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54"/>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54"/>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54"/>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54"/>
          <p:cNvGrpSpPr/>
          <p:nvPr/>
        </p:nvGrpSpPr>
        <p:grpSpPr>
          <a:xfrm>
            <a:off x="3520241" y="1827223"/>
            <a:ext cx="366665" cy="275201"/>
            <a:chOff x="3523916" y="2011096"/>
            <a:chExt cx="366665" cy="275201"/>
          </a:xfrm>
        </p:grpSpPr>
        <p:sp>
          <p:nvSpPr>
            <p:cNvPr id="11878" name="Google Shape;11878;p54"/>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54"/>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54"/>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54"/>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54"/>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54"/>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54"/>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54"/>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54"/>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54"/>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54"/>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54"/>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54"/>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54"/>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54"/>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54"/>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54"/>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54"/>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54"/>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54"/>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54"/>
          <p:cNvGrpSpPr/>
          <p:nvPr/>
        </p:nvGrpSpPr>
        <p:grpSpPr>
          <a:xfrm>
            <a:off x="1739102" y="1316124"/>
            <a:ext cx="393791" cy="366744"/>
            <a:chOff x="1742777" y="1499997"/>
            <a:chExt cx="393791" cy="366744"/>
          </a:xfrm>
        </p:grpSpPr>
        <p:sp>
          <p:nvSpPr>
            <p:cNvPr id="11899" name="Google Shape;11899;p54"/>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54"/>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54"/>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54"/>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54"/>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54"/>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54"/>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54"/>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54"/>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54"/>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54"/>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54"/>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54"/>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54"/>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3" name="Google Shape;11913;p54"/>
          <p:cNvGrpSpPr/>
          <p:nvPr/>
        </p:nvGrpSpPr>
        <p:grpSpPr>
          <a:xfrm>
            <a:off x="4010774" y="1316124"/>
            <a:ext cx="319914" cy="366639"/>
            <a:chOff x="4014449" y="1499997"/>
            <a:chExt cx="319914" cy="366639"/>
          </a:xfrm>
        </p:grpSpPr>
        <p:sp>
          <p:nvSpPr>
            <p:cNvPr id="11914" name="Google Shape;11914;p54"/>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54"/>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54"/>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54"/>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54"/>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9" name="Google Shape;11919;p54"/>
          <p:cNvGrpSpPr/>
          <p:nvPr/>
        </p:nvGrpSpPr>
        <p:grpSpPr>
          <a:xfrm>
            <a:off x="862592" y="1407588"/>
            <a:ext cx="367397" cy="183711"/>
            <a:chOff x="866267" y="1591460"/>
            <a:chExt cx="367397" cy="183711"/>
          </a:xfrm>
        </p:grpSpPr>
        <p:sp>
          <p:nvSpPr>
            <p:cNvPr id="11920" name="Google Shape;11920;p54"/>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54"/>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54"/>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54"/>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54"/>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54"/>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54"/>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54"/>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54"/>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54"/>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54"/>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54"/>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54"/>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54"/>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54"/>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54"/>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54"/>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54"/>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8" name="Google Shape;11938;p54"/>
          <p:cNvGrpSpPr/>
          <p:nvPr/>
        </p:nvGrpSpPr>
        <p:grpSpPr>
          <a:xfrm>
            <a:off x="3114168" y="1316019"/>
            <a:ext cx="327440" cy="366744"/>
            <a:chOff x="3117843" y="1499892"/>
            <a:chExt cx="327440" cy="366744"/>
          </a:xfrm>
        </p:grpSpPr>
        <p:sp>
          <p:nvSpPr>
            <p:cNvPr id="11939" name="Google Shape;11939;p54"/>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54"/>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54"/>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54"/>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54"/>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54"/>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54"/>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6" name="Google Shape;11946;p54"/>
          <p:cNvGrpSpPr/>
          <p:nvPr/>
        </p:nvGrpSpPr>
        <p:grpSpPr>
          <a:xfrm>
            <a:off x="2663330" y="1316124"/>
            <a:ext cx="336770" cy="366639"/>
            <a:chOff x="2667005" y="1499997"/>
            <a:chExt cx="336770" cy="366639"/>
          </a:xfrm>
        </p:grpSpPr>
        <p:sp>
          <p:nvSpPr>
            <p:cNvPr id="11947" name="Google Shape;11947;p54"/>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54"/>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54"/>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54"/>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54"/>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54"/>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54"/>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54"/>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54"/>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54"/>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54"/>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54"/>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54"/>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54"/>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54"/>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54"/>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54"/>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54"/>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54"/>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54"/>
          <p:cNvGrpSpPr/>
          <p:nvPr/>
        </p:nvGrpSpPr>
        <p:grpSpPr>
          <a:xfrm>
            <a:off x="3561191" y="1316124"/>
            <a:ext cx="326473" cy="366639"/>
            <a:chOff x="3564866" y="1499997"/>
            <a:chExt cx="326473" cy="366639"/>
          </a:xfrm>
        </p:grpSpPr>
        <p:sp>
          <p:nvSpPr>
            <p:cNvPr id="11967" name="Google Shape;11967;p54"/>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54"/>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54"/>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54"/>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54"/>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54"/>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54"/>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54"/>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54"/>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54"/>
          <p:cNvGrpSpPr/>
          <p:nvPr/>
        </p:nvGrpSpPr>
        <p:grpSpPr>
          <a:xfrm>
            <a:off x="1310399" y="1316124"/>
            <a:ext cx="364392" cy="366639"/>
            <a:chOff x="1314074" y="1499997"/>
            <a:chExt cx="364392" cy="366639"/>
          </a:xfrm>
        </p:grpSpPr>
        <p:sp>
          <p:nvSpPr>
            <p:cNvPr id="11977" name="Google Shape;11977;p54"/>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54"/>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54"/>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54"/>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54"/>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54"/>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54"/>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54"/>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54"/>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54"/>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54"/>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54"/>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9" name="Google Shape;11989;p54"/>
          <p:cNvGrpSpPr/>
          <p:nvPr/>
        </p:nvGrpSpPr>
        <p:grpSpPr>
          <a:xfrm>
            <a:off x="2216804" y="1316124"/>
            <a:ext cx="337005" cy="366639"/>
            <a:chOff x="2220479" y="1499997"/>
            <a:chExt cx="337005" cy="366639"/>
          </a:xfrm>
        </p:grpSpPr>
        <p:sp>
          <p:nvSpPr>
            <p:cNvPr id="11990" name="Google Shape;11990;p54"/>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54"/>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54"/>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54"/>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54"/>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54"/>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54"/>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54"/>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54"/>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54"/>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54"/>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54"/>
          <p:cNvGrpSpPr/>
          <p:nvPr/>
        </p:nvGrpSpPr>
        <p:grpSpPr>
          <a:xfrm>
            <a:off x="4101480" y="2242103"/>
            <a:ext cx="87230" cy="366430"/>
            <a:chOff x="4105155" y="2425976"/>
            <a:chExt cx="87230" cy="366430"/>
          </a:xfrm>
        </p:grpSpPr>
        <p:sp>
          <p:nvSpPr>
            <p:cNvPr id="12002" name="Google Shape;12002;p54"/>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54"/>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54"/>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54"/>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54"/>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54"/>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54"/>
          <p:cNvGrpSpPr/>
          <p:nvPr/>
        </p:nvGrpSpPr>
        <p:grpSpPr>
          <a:xfrm>
            <a:off x="1804434" y="2242129"/>
            <a:ext cx="267884" cy="366639"/>
            <a:chOff x="1808109" y="2426002"/>
            <a:chExt cx="267884" cy="366639"/>
          </a:xfrm>
        </p:grpSpPr>
        <p:sp>
          <p:nvSpPr>
            <p:cNvPr id="12009" name="Google Shape;12009;p54"/>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54"/>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54"/>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54"/>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54"/>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54"/>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54"/>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54"/>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54"/>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54"/>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54"/>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54"/>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54"/>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54"/>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54"/>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54"/>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54"/>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54"/>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54"/>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54"/>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54"/>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0" name="Google Shape;12030;p54"/>
          <p:cNvGrpSpPr/>
          <p:nvPr/>
        </p:nvGrpSpPr>
        <p:grpSpPr>
          <a:xfrm>
            <a:off x="3599893" y="2242129"/>
            <a:ext cx="207597" cy="366639"/>
            <a:chOff x="3603568" y="2426002"/>
            <a:chExt cx="207597" cy="366639"/>
          </a:xfrm>
        </p:grpSpPr>
        <p:sp>
          <p:nvSpPr>
            <p:cNvPr id="12031" name="Google Shape;12031;p54"/>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54"/>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54"/>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54"/>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54"/>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54"/>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7" name="Google Shape;12037;p54"/>
          <p:cNvGrpSpPr/>
          <p:nvPr/>
        </p:nvGrpSpPr>
        <p:grpSpPr>
          <a:xfrm>
            <a:off x="2242440" y="2242129"/>
            <a:ext cx="274417" cy="366404"/>
            <a:chOff x="2246115" y="2426002"/>
            <a:chExt cx="274417" cy="366404"/>
          </a:xfrm>
        </p:grpSpPr>
        <p:sp>
          <p:nvSpPr>
            <p:cNvPr id="12038" name="Google Shape;12038;p54"/>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54"/>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54"/>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54"/>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54"/>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54"/>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54"/>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54"/>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54"/>
          <p:cNvGrpSpPr/>
          <p:nvPr/>
        </p:nvGrpSpPr>
        <p:grpSpPr>
          <a:xfrm>
            <a:off x="2692991" y="2242129"/>
            <a:ext cx="256099" cy="366639"/>
            <a:chOff x="2696666" y="2426002"/>
            <a:chExt cx="256099" cy="366639"/>
          </a:xfrm>
        </p:grpSpPr>
        <p:sp>
          <p:nvSpPr>
            <p:cNvPr id="12047" name="Google Shape;12047;p54"/>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54"/>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54"/>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54"/>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54"/>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54"/>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3" name="Google Shape;12053;p54"/>
          <p:cNvGrpSpPr/>
          <p:nvPr/>
        </p:nvGrpSpPr>
        <p:grpSpPr>
          <a:xfrm>
            <a:off x="3145397" y="2242129"/>
            <a:ext cx="225863" cy="366430"/>
            <a:chOff x="3149072" y="2426002"/>
            <a:chExt cx="225863" cy="366430"/>
          </a:xfrm>
        </p:grpSpPr>
        <p:sp>
          <p:nvSpPr>
            <p:cNvPr id="12054" name="Google Shape;12054;p54"/>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54"/>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54"/>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54"/>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54"/>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54"/>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54"/>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54"/>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54"/>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54"/>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54"/>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54"/>
          <p:cNvGrpSpPr/>
          <p:nvPr/>
        </p:nvGrpSpPr>
        <p:grpSpPr>
          <a:xfrm>
            <a:off x="1357881" y="2242051"/>
            <a:ext cx="283224" cy="366482"/>
            <a:chOff x="1361556" y="2425923"/>
            <a:chExt cx="283224" cy="366482"/>
          </a:xfrm>
        </p:grpSpPr>
        <p:sp>
          <p:nvSpPr>
            <p:cNvPr id="12066" name="Google Shape;12066;p54"/>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54"/>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54"/>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54"/>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54"/>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54"/>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54"/>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54"/>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54"/>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54"/>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54"/>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54"/>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54"/>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54"/>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54"/>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54"/>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54"/>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54"/>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54"/>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54"/>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54"/>
          <p:cNvGrpSpPr/>
          <p:nvPr/>
        </p:nvGrpSpPr>
        <p:grpSpPr>
          <a:xfrm>
            <a:off x="3970060" y="2707183"/>
            <a:ext cx="361883" cy="366979"/>
            <a:chOff x="3973735" y="2891056"/>
            <a:chExt cx="361883" cy="366979"/>
          </a:xfrm>
        </p:grpSpPr>
        <p:sp>
          <p:nvSpPr>
            <p:cNvPr id="12087" name="Google Shape;12087;p54"/>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54"/>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54"/>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54"/>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54"/>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54"/>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54"/>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54"/>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54"/>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54"/>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54"/>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54"/>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54"/>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54"/>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54"/>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54"/>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54"/>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4" name="Google Shape;12104;p54"/>
          <p:cNvGrpSpPr/>
          <p:nvPr/>
        </p:nvGrpSpPr>
        <p:grpSpPr>
          <a:xfrm>
            <a:off x="3524266" y="2732871"/>
            <a:ext cx="366665" cy="315654"/>
            <a:chOff x="3527941" y="2916744"/>
            <a:chExt cx="366665" cy="315654"/>
          </a:xfrm>
        </p:grpSpPr>
        <p:sp>
          <p:nvSpPr>
            <p:cNvPr id="12105" name="Google Shape;12105;p54"/>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54"/>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54"/>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54"/>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54"/>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54"/>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54"/>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54"/>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54"/>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54"/>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54"/>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54"/>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54"/>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54"/>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54"/>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54"/>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54"/>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54"/>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54"/>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54"/>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54"/>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54"/>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54"/>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54"/>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54"/>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54"/>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54"/>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54"/>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54"/>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54"/>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54"/>
          <p:cNvGrpSpPr/>
          <p:nvPr/>
        </p:nvGrpSpPr>
        <p:grpSpPr>
          <a:xfrm>
            <a:off x="2637198" y="2707758"/>
            <a:ext cx="366404" cy="366404"/>
            <a:chOff x="2640873" y="2891631"/>
            <a:chExt cx="366404" cy="366404"/>
          </a:xfrm>
        </p:grpSpPr>
        <p:sp>
          <p:nvSpPr>
            <p:cNvPr id="12136" name="Google Shape;12136;p54"/>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54"/>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54"/>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54"/>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54"/>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54"/>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54"/>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54"/>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54"/>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54"/>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54"/>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54"/>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54"/>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54"/>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0" name="Google Shape;12150;p54"/>
          <p:cNvGrpSpPr/>
          <p:nvPr/>
        </p:nvGrpSpPr>
        <p:grpSpPr>
          <a:xfrm>
            <a:off x="2193416" y="2754248"/>
            <a:ext cx="366665" cy="273189"/>
            <a:chOff x="2197091" y="2938120"/>
            <a:chExt cx="366665" cy="273189"/>
          </a:xfrm>
        </p:grpSpPr>
        <p:sp>
          <p:nvSpPr>
            <p:cNvPr id="12151" name="Google Shape;12151;p54"/>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54"/>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54"/>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54"/>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54"/>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54"/>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54"/>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54"/>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54"/>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54"/>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54"/>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54"/>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54"/>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54"/>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54"/>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54"/>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54"/>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54"/>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54"/>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54"/>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54"/>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54"/>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54"/>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54"/>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54"/>
          <p:cNvGrpSpPr/>
          <p:nvPr/>
        </p:nvGrpSpPr>
        <p:grpSpPr>
          <a:xfrm>
            <a:off x="1749895" y="2708254"/>
            <a:ext cx="366665" cy="365202"/>
            <a:chOff x="1753570" y="2892127"/>
            <a:chExt cx="366665" cy="365202"/>
          </a:xfrm>
        </p:grpSpPr>
        <p:sp>
          <p:nvSpPr>
            <p:cNvPr id="12176" name="Google Shape;12176;p54"/>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54"/>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54"/>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54"/>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54"/>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54"/>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54"/>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54"/>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54"/>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54"/>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54"/>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54"/>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54"/>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54"/>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54"/>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54"/>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54"/>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54"/>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54"/>
          <p:cNvGrpSpPr/>
          <p:nvPr/>
        </p:nvGrpSpPr>
        <p:grpSpPr>
          <a:xfrm>
            <a:off x="1300076" y="3623467"/>
            <a:ext cx="367684" cy="366561"/>
            <a:chOff x="1303751" y="3807339"/>
            <a:chExt cx="367684" cy="366561"/>
          </a:xfrm>
        </p:grpSpPr>
        <p:sp>
          <p:nvSpPr>
            <p:cNvPr id="12195" name="Google Shape;12195;p54"/>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54"/>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54"/>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54"/>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54"/>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54"/>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54"/>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54"/>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54"/>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54"/>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54"/>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54"/>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54"/>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54"/>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54"/>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54"/>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54"/>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54"/>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54"/>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54"/>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54"/>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54"/>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54"/>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54"/>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54"/>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54"/>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54"/>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54"/>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54"/>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54"/>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54"/>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54"/>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54"/>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54"/>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54"/>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54"/>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54"/>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54"/>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54"/>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54"/>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54"/>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6" name="Google Shape;12236;p54"/>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7" name="Google Shape;12237;p54"/>
          <p:cNvGrpSpPr/>
          <p:nvPr/>
        </p:nvGrpSpPr>
        <p:grpSpPr>
          <a:xfrm>
            <a:off x="1306374" y="2707549"/>
            <a:ext cx="384749" cy="366613"/>
            <a:chOff x="1310049" y="2891421"/>
            <a:chExt cx="384749" cy="366613"/>
          </a:xfrm>
        </p:grpSpPr>
        <p:sp>
          <p:nvSpPr>
            <p:cNvPr id="12238" name="Google Shape;12238;p54"/>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54"/>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54"/>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54"/>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54"/>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54"/>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54"/>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54"/>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54"/>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54"/>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54"/>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54"/>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54"/>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54"/>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54"/>
          <p:cNvGrpSpPr/>
          <p:nvPr/>
        </p:nvGrpSpPr>
        <p:grpSpPr>
          <a:xfrm>
            <a:off x="845998" y="2707470"/>
            <a:ext cx="383468" cy="366665"/>
            <a:chOff x="849673" y="2891343"/>
            <a:chExt cx="383468" cy="366665"/>
          </a:xfrm>
        </p:grpSpPr>
        <p:sp>
          <p:nvSpPr>
            <p:cNvPr id="12253" name="Google Shape;12253;p54"/>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54"/>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54"/>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54"/>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54"/>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54"/>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54"/>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54"/>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54"/>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54"/>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54"/>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54"/>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5" name="Google Shape;12265;p54"/>
          <p:cNvGrpSpPr/>
          <p:nvPr/>
        </p:nvGrpSpPr>
        <p:grpSpPr>
          <a:xfrm>
            <a:off x="916582" y="2242129"/>
            <a:ext cx="278024" cy="366508"/>
            <a:chOff x="920257" y="2426002"/>
            <a:chExt cx="278024" cy="366508"/>
          </a:xfrm>
        </p:grpSpPr>
        <p:sp>
          <p:nvSpPr>
            <p:cNvPr id="12266" name="Google Shape;12266;p54"/>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54"/>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54"/>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54"/>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54"/>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54"/>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54"/>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54"/>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54"/>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54"/>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54"/>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54"/>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54"/>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9" name="Google Shape;12279;p54"/>
          <p:cNvGrpSpPr/>
          <p:nvPr/>
        </p:nvGrpSpPr>
        <p:grpSpPr>
          <a:xfrm>
            <a:off x="862853" y="4090611"/>
            <a:ext cx="349810" cy="366665"/>
            <a:chOff x="866528" y="4274484"/>
            <a:chExt cx="349810" cy="366665"/>
          </a:xfrm>
        </p:grpSpPr>
        <p:sp>
          <p:nvSpPr>
            <p:cNvPr id="12280" name="Google Shape;12280;p54"/>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54"/>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54"/>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54"/>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54"/>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54"/>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54"/>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54"/>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54"/>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54"/>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54"/>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1" name="Google Shape;12291;p54"/>
          <p:cNvGrpSpPr/>
          <p:nvPr/>
        </p:nvGrpSpPr>
        <p:grpSpPr>
          <a:xfrm>
            <a:off x="1385033" y="4090611"/>
            <a:ext cx="330210" cy="366665"/>
            <a:chOff x="1388708" y="4274484"/>
            <a:chExt cx="330210" cy="366665"/>
          </a:xfrm>
        </p:grpSpPr>
        <p:sp>
          <p:nvSpPr>
            <p:cNvPr id="12292" name="Google Shape;12292;p54"/>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54"/>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54"/>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54"/>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54"/>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54"/>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54"/>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54"/>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54"/>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54"/>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54"/>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54"/>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54"/>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54"/>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54"/>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54"/>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54"/>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54"/>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54"/>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54"/>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2" name="Google Shape;12312;p54"/>
          <p:cNvGrpSpPr/>
          <p:nvPr/>
        </p:nvGrpSpPr>
        <p:grpSpPr>
          <a:xfrm>
            <a:off x="1871019" y="4109453"/>
            <a:ext cx="375446" cy="328982"/>
            <a:chOff x="1874694" y="4293326"/>
            <a:chExt cx="375446" cy="328982"/>
          </a:xfrm>
        </p:grpSpPr>
        <p:sp>
          <p:nvSpPr>
            <p:cNvPr id="12313" name="Google Shape;12313;p54"/>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54"/>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54"/>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54"/>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54"/>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54"/>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54"/>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54"/>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54"/>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54"/>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54"/>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54"/>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54"/>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54"/>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54"/>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54"/>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54"/>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54"/>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54"/>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54"/>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54"/>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54"/>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5" name="Google Shape;12335;p54"/>
          <p:cNvGrpSpPr/>
          <p:nvPr/>
        </p:nvGrpSpPr>
        <p:grpSpPr>
          <a:xfrm>
            <a:off x="2392441" y="4109218"/>
            <a:ext cx="366665" cy="329714"/>
            <a:chOff x="2396116" y="4293090"/>
            <a:chExt cx="366665" cy="329714"/>
          </a:xfrm>
        </p:grpSpPr>
        <p:sp>
          <p:nvSpPr>
            <p:cNvPr id="12336" name="Google Shape;12336;p54"/>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54"/>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54"/>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54"/>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54"/>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54"/>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54"/>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54"/>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54"/>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54"/>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54"/>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54"/>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54"/>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9" name="Google Shape;12349;p54"/>
          <p:cNvGrpSpPr/>
          <p:nvPr/>
        </p:nvGrpSpPr>
        <p:grpSpPr>
          <a:xfrm>
            <a:off x="2905082" y="4105951"/>
            <a:ext cx="367162" cy="336116"/>
            <a:chOff x="2908757" y="4289824"/>
            <a:chExt cx="367162" cy="336116"/>
          </a:xfrm>
        </p:grpSpPr>
        <p:sp>
          <p:nvSpPr>
            <p:cNvPr id="12350" name="Google Shape;12350;p54"/>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54"/>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54"/>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54"/>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54"/>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54"/>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54"/>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54"/>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54"/>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54"/>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54"/>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54"/>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54"/>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54"/>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54"/>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54"/>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54"/>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54"/>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54"/>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54"/>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54"/>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54"/>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54"/>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54"/>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54"/>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54"/>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54"/>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7" name="Google Shape;12377;p54"/>
          <p:cNvGrpSpPr/>
          <p:nvPr/>
        </p:nvGrpSpPr>
        <p:grpSpPr>
          <a:xfrm>
            <a:off x="3078733" y="2735667"/>
            <a:ext cx="368651" cy="310350"/>
            <a:chOff x="3082408" y="2919540"/>
            <a:chExt cx="368651" cy="310350"/>
          </a:xfrm>
        </p:grpSpPr>
        <p:sp>
          <p:nvSpPr>
            <p:cNvPr id="12378" name="Google Shape;12378;p54"/>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54"/>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54"/>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54"/>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54"/>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54"/>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54"/>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54"/>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54"/>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54"/>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54"/>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54"/>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0" name="Google Shape;12390;p54"/>
          <p:cNvGrpSpPr/>
          <p:nvPr/>
        </p:nvGrpSpPr>
        <p:grpSpPr>
          <a:xfrm>
            <a:off x="7067667" y="2240152"/>
            <a:ext cx="366169" cy="360498"/>
            <a:chOff x="7069130" y="2424800"/>
            <a:chExt cx="366169" cy="360498"/>
          </a:xfrm>
        </p:grpSpPr>
        <p:sp>
          <p:nvSpPr>
            <p:cNvPr id="12391" name="Google Shape;12391;p54"/>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54"/>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54"/>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54"/>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54"/>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54"/>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54"/>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54"/>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54"/>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54"/>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54"/>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54"/>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54"/>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54"/>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54"/>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54"/>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54"/>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54"/>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54"/>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54"/>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1" name="Google Shape;12411;p54"/>
          <p:cNvGrpSpPr/>
          <p:nvPr/>
        </p:nvGrpSpPr>
        <p:grpSpPr>
          <a:xfrm>
            <a:off x="4884192" y="2240073"/>
            <a:ext cx="281473" cy="360629"/>
            <a:chOff x="4885655" y="2424721"/>
            <a:chExt cx="281473" cy="360629"/>
          </a:xfrm>
        </p:grpSpPr>
        <p:sp>
          <p:nvSpPr>
            <p:cNvPr id="12412" name="Google Shape;12412;p54"/>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54"/>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54"/>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54"/>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54"/>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54"/>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54"/>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54"/>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54"/>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54"/>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54"/>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3" name="Google Shape;12423;p54"/>
          <p:cNvGrpSpPr/>
          <p:nvPr/>
        </p:nvGrpSpPr>
        <p:grpSpPr>
          <a:xfrm>
            <a:off x="6624146" y="2262129"/>
            <a:ext cx="364130" cy="316726"/>
            <a:chOff x="6625609" y="2446777"/>
            <a:chExt cx="364130" cy="316726"/>
          </a:xfrm>
        </p:grpSpPr>
        <p:sp>
          <p:nvSpPr>
            <p:cNvPr id="12424" name="Google Shape;12424;p54"/>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54"/>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54"/>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54"/>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54"/>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54"/>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54"/>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54"/>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54"/>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54"/>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54"/>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54"/>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54"/>
          <p:cNvGrpSpPr/>
          <p:nvPr/>
        </p:nvGrpSpPr>
        <p:grpSpPr>
          <a:xfrm>
            <a:off x="5756181" y="1827703"/>
            <a:ext cx="360628" cy="298825"/>
            <a:chOff x="5757644" y="2012350"/>
            <a:chExt cx="360628" cy="298825"/>
          </a:xfrm>
        </p:grpSpPr>
        <p:sp>
          <p:nvSpPr>
            <p:cNvPr id="12437" name="Google Shape;12437;p54"/>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54"/>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54"/>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54"/>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54"/>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54"/>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54"/>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54"/>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54"/>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54"/>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54"/>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54"/>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54"/>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54"/>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54"/>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54"/>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54"/>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54"/>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54"/>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54"/>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54"/>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54"/>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54"/>
          <p:cNvGrpSpPr/>
          <p:nvPr/>
        </p:nvGrpSpPr>
        <p:grpSpPr>
          <a:xfrm>
            <a:off x="5316162" y="1798826"/>
            <a:ext cx="360628" cy="356839"/>
            <a:chOff x="5317625" y="1983474"/>
            <a:chExt cx="360628" cy="356839"/>
          </a:xfrm>
        </p:grpSpPr>
        <p:sp>
          <p:nvSpPr>
            <p:cNvPr id="12460" name="Google Shape;12460;p54"/>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54"/>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54"/>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54"/>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54"/>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54"/>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54"/>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54"/>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54"/>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54"/>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54"/>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54"/>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54"/>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54"/>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54"/>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54"/>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54"/>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54"/>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54"/>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9" name="Google Shape;12479;p54"/>
          <p:cNvGrpSpPr/>
          <p:nvPr/>
        </p:nvGrpSpPr>
        <p:grpSpPr>
          <a:xfrm>
            <a:off x="6180364" y="2279037"/>
            <a:ext cx="360629" cy="282989"/>
            <a:chOff x="6181827" y="2463685"/>
            <a:chExt cx="360629" cy="282989"/>
          </a:xfrm>
        </p:grpSpPr>
        <p:sp>
          <p:nvSpPr>
            <p:cNvPr id="12480" name="Google Shape;12480;p54"/>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54"/>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54"/>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54"/>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54"/>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54"/>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54"/>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54"/>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54"/>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54"/>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54"/>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1" name="Google Shape;12491;p54"/>
          <p:cNvGrpSpPr/>
          <p:nvPr/>
        </p:nvGrpSpPr>
        <p:grpSpPr>
          <a:xfrm>
            <a:off x="5344830" y="3156044"/>
            <a:ext cx="291247" cy="360629"/>
            <a:chOff x="5346292" y="3340691"/>
            <a:chExt cx="291247" cy="360628"/>
          </a:xfrm>
        </p:grpSpPr>
        <p:sp>
          <p:nvSpPr>
            <p:cNvPr id="12492" name="Google Shape;12492;p54"/>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54"/>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54"/>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54"/>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54"/>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54"/>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54"/>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54"/>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54"/>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54"/>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54"/>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54"/>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54"/>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54"/>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54"/>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54"/>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54"/>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54"/>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54"/>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54"/>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54"/>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54"/>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54"/>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54"/>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54"/>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54"/>
          <p:cNvGrpSpPr/>
          <p:nvPr/>
        </p:nvGrpSpPr>
        <p:grpSpPr>
          <a:xfrm>
            <a:off x="7967801" y="1797049"/>
            <a:ext cx="337763" cy="360393"/>
            <a:chOff x="7969264" y="1981697"/>
            <a:chExt cx="337763" cy="360393"/>
          </a:xfrm>
        </p:grpSpPr>
        <p:sp>
          <p:nvSpPr>
            <p:cNvPr id="12518" name="Google Shape;12518;p54"/>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54"/>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54"/>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54"/>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54"/>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54"/>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54"/>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54"/>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54"/>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54"/>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54"/>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54"/>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54"/>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54"/>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54"/>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54"/>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54"/>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54"/>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6" name="Google Shape;12536;p54"/>
          <p:cNvGrpSpPr/>
          <p:nvPr/>
        </p:nvGrpSpPr>
        <p:grpSpPr>
          <a:xfrm>
            <a:off x="5734570" y="2245352"/>
            <a:ext cx="360890" cy="350332"/>
            <a:chOff x="5736032" y="2430000"/>
            <a:chExt cx="360890" cy="350332"/>
          </a:xfrm>
        </p:grpSpPr>
        <p:sp>
          <p:nvSpPr>
            <p:cNvPr id="12537" name="Google Shape;12537;p54"/>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54"/>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54"/>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54"/>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54"/>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54"/>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54"/>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54"/>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54"/>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54"/>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54"/>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54"/>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54"/>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54"/>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54"/>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54"/>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54"/>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54"/>
          <p:cNvGrpSpPr/>
          <p:nvPr/>
        </p:nvGrpSpPr>
        <p:grpSpPr>
          <a:xfrm>
            <a:off x="4876405" y="1811344"/>
            <a:ext cx="360628" cy="331778"/>
            <a:chOff x="4877867" y="1995991"/>
            <a:chExt cx="360628" cy="331778"/>
          </a:xfrm>
        </p:grpSpPr>
        <p:sp>
          <p:nvSpPr>
            <p:cNvPr id="12555" name="Google Shape;12555;p54"/>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54"/>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54"/>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54"/>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54"/>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54"/>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54"/>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54"/>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54"/>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54"/>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54"/>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54"/>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54"/>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54"/>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9" name="Google Shape;12569;p54"/>
          <p:cNvGrpSpPr/>
          <p:nvPr/>
        </p:nvGrpSpPr>
        <p:grpSpPr>
          <a:xfrm>
            <a:off x="7049427" y="2728856"/>
            <a:ext cx="363529" cy="339513"/>
            <a:chOff x="7050889" y="2913503"/>
            <a:chExt cx="363529" cy="339513"/>
          </a:xfrm>
        </p:grpSpPr>
        <p:sp>
          <p:nvSpPr>
            <p:cNvPr id="12570" name="Google Shape;12570;p54"/>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54"/>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54"/>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54"/>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54"/>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54"/>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54"/>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54"/>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54"/>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9" name="Google Shape;12579;p54"/>
          <p:cNvGrpSpPr/>
          <p:nvPr/>
        </p:nvGrpSpPr>
        <p:grpSpPr>
          <a:xfrm>
            <a:off x="7509437" y="1796814"/>
            <a:ext cx="372937" cy="360629"/>
            <a:chOff x="7510900" y="1981462"/>
            <a:chExt cx="372937" cy="360629"/>
          </a:xfrm>
        </p:grpSpPr>
        <p:sp>
          <p:nvSpPr>
            <p:cNvPr id="12580" name="Google Shape;12580;p54"/>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54"/>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54"/>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54"/>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54"/>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54"/>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54"/>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54"/>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54"/>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54"/>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54"/>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54"/>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54"/>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54"/>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54"/>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54"/>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54"/>
          <p:cNvGrpSpPr/>
          <p:nvPr/>
        </p:nvGrpSpPr>
        <p:grpSpPr>
          <a:xfrm>
            <a:off x="6598014" y="2733612"/>
            <a:ext cx="360629" cy="329975"/>
            <a:chOff x="6599476" y="2918260"/>
            <a:chExt cx="360629" cy="329975"/>
          </a:xfrm>
        </p:grpSpPr>
        <p:sp>
          <p:nvSpPr>
            <p:cNvPr id="12597" name="Google Shape;12597;p54"/>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54"/>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54"/>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54"/>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54"/>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54"/>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54"/>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54"/>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54"/>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54"/>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54"/>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54"/>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54"/>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54"/>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54"/>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54"/>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54"/>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54"/>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54"/>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54"/>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54"/>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54"/>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54"/>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54"/>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54"/>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54"/>
          <p:cNvGrpSpPr/>
          <p:nvPr/>
        </p:nvGrpSpPr>
        <p:grpSpPr>
          <a:xfrm>
            <a:off x="5289037" y="2296886"/>
            <a:ext cx="360628" cy="247292"/>
            <a:chOff x="5290499" y="2481533"/>
            <a:chExt cx="360628" cy="247292"/>
          </a:xfrm>
        </p:grpSpPr>
        <p:sp>
          <p:nvSpPr>
            <p:cNvPr id="12623" name="Google Shape;12623;p54"/>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54"/>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54"/>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54"/>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54"/>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54"/>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54"/>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54"/>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54"/>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54"/>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54"/>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54"/>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54"/>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54"/>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54"/>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54"/>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54"/>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54"/>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54"/>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54"/>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54"/>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54"/>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54"/>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54"/>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54"/>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54"/>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54"/>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54"/>
          <p:cNvGrpSpPr/>
          <p:nvPr/>
        </p:nvGrpSpPr>
        <p:grpSpPr>
          <a:xfrm>
            <a:off x="6200460" y="1796866"/>
            <a:ext cx="351325" cy="360576"/>
            <a:chOff x="6201923" y="1981514"/>
            <a:chExt cx="351325" cy="360576"/>
          </a:xfrm>
        </p:grpSpPr>
        <p:sp>
          <p:nvSpPr>
            <p:cNvPr id="12651" name="Google Shape;12651;p54"/>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54"/>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54"/>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54"/>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54"/>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54"/>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54"/>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54"/>
          <p:cNvGrpSpPr/>
          <p:nvPr/>
        </p:nvGrpSpPr>
        <p:grpSpPr>
          <a:xfrm>
            <a:off x="4892999" y="3156044"/>
            <a:ext cx="312884" cy="360785"/>
            <a:chOff x="4894461" y="3340691"/>
            <a:chExt cx="312884" cy="360785"/>
          </a:xfrm>
        </p:grpSpPr>
        <p:sp>
          <p:nvSpPr>
            <p:cNvPr id="12659" name="Google Shape;12659;p54"/>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54"/>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54"/>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54"/>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54"/>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54"/>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54"/>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54"/>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54"/>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54"/>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54"/>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54"/>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54"/>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54"/>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54"/>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54"/>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5" name="Google Shape;12675;p54"/>
          <p:cNvGrpSpPr/>
          <p:nvPr/>
        </p:nvGrpSpPr>
        <p:grpSpPr>
          <a:xfrm>
            <a:off x="5337774" y="1316603"/>
            <a:ext cx="245541" cy="360628"/>
            <a:chOff x="5339237" y="1501251"/>
            <a:chExt cx="245541" cy="360628"/>
          </a:xfrm>
        </p:grpSpPr>
        <p:sp>
          <p:nvSpPr>
            <p:cNvPr id="12676" name="Google Shape;12676;p54"/>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54"/>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54"/>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54"/>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54"/>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54"/>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54"/>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54"/>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54"/>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54"/>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54"/>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54"/>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54"/>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54"/>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54"/>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54"/>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54"/>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54"/>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54"/>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54"/>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54"/>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54"/>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54"/>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54"/>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54"/>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54"/>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54"/>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54"/>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54"/>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54"/>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54"/>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54"/>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54"/>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54"/>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54"/>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54"/>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54"/>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54"/>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54"/>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54"/>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54"/>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54"/>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54"/>
          <p:cNvGrpSpPr/>
          <p:nvPr/>
        </p:nvGrpSpPr>
        <p:grpSpPr>
          <a:xfrm>
            <a:off x="7958001" y="2289568"/>
            <a:ext cx="370428" cy="261926"/>
            <a:chOff x="7959464" y="2474216"/>
            <a:chExt cx="370428" cy="261926"/>
          </a:xfrm>
        </p:grpSpPr>
        <p:sp>
          <p:nvSpPr>
            <p:cNvPr id="12719" name="Google Shape;12719;p54"/>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54"/>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54"/>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54"/>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54"/>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54"/>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54"/>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54"/>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54"/>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54"/>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54"/>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54"/>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54"/>
          <p:cNvGrpSpPr/>
          <p:nvPr/>
        </p:nvGrpSpPr>
        <p:grpSpPr>
          <a:xfrm>
            <a:off x="7517225" y="2273262"/>
            <a:ext cx="360629" cy="294461"/>
            <a:chOff x="7518687" y="2457909"/>
            <a:chExt cx="360629" cy="294461"/>
          </a:xfrm>
        </p:grpSpPr>
        <p:sp>
          <p:nvSpPr>
            <p:cNvPr id="12732" name="Google Shape;12732;p54"/>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54"/>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54"/>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54"/>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54"/>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54"/>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54"/>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54"/>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54"/>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54"/>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54"/>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54"/>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54"/>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54"/>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54"/>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54"/>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54"/>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54"/>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54"/>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1" name="Google Shape;12751;p54"/>
          <p:cNvGrpSpPr/>
          <p:nvPr/>
        </p:nvGrpSpPr>
        <p:grpSpPr>
          <a:xfrm>
            <a:off x="7084758" y="1796919"/>
            <a:ext cx="343799" cy="360524"/>
            <a:chOff x="7086220" y="1981566"/>
            <a:chExt cx="343799" cy="360524"/>
          </a:xfrm>
        </p:grpSpPr>
        <p:sp>
          <p:nvSpPr>
            <p:cNvPr id="12752" name="Google Shape;12752;p54"/>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54"/>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54"/>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54"/>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54"/>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54"/>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54"/>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54"/>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54"/>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54"/>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54"/>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54"/>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54"/>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54"/>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54"/>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54"/>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54"/>
          <p:cNvGrpSpPr/>
          <p:nvPr/>
        </p:nvGrpSpPr>
        <p:grpSpPr>
          <a:xfrm>
            <a:off x="6139650" y="2742915"/>
            <a:ext cx="368416" cy="311369"/>
            <a:chOff x="6141112" y="2927563"/>
            <a:chExt cx="368416" cy="311369"/>
          </a:xfrm>
        </p:grpSpPr>
        <p:sp>
          <p:nvSpPr>
            <p:cNvPr id="12769" name="Google Shape;12769;p54"/>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54"/>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54"/>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54"/>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54"/>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54"/>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54"/>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6" name="Google Shape;12776;p54"/>
          <p:cNvGrpSpPr/>
          <p:nvPr/>
        </p:nvGrpSpPr>
        <p:grpSpPr>
          <a:xfrm>
            <a:off x="7519237" y="2718298"/>
            <a:ext cx="335489" cy="360629"/>
            <a:chOff x="7520699" y="2902946"/>
            <a:chExt cx="335489" cy="360629"/>
          </a:xfrm>
        </p:grpSpPr>
        <p:sp>
          <p:nvSpPr>
            <p:cNvPr id="12777" name="Google Shape;12777;p54"/>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54"/>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54"/>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54"/>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54"/>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54"/>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54"/>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54"/>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54"/>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54"/>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54"/>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54"/>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54"/>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54"/>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54"/>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2" name="Google Shape;12792;p54"/>
          <p:cNvGrpSpPr/>
          <p:nvPr/>
        </p:nvGrpSpPr>
        <p:grpSpPr>
          <a:xfrm>
            <a:off x="7986878" y="2718298"/>
            <a:ext cx="308886" cy="360628"/>
            <a:chOff x="7988340" y="2902946"/>
            <a:chExt cx="308886" cy="360628"/>
          </a:xfrm>
        </p:grpSpPr>
        <p:sp>
          <p:nvSpPr>
            <p:cNvPr id="12793" name="Google Shape;12793;p54"/>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54"/>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54"/>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54"/>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54"/>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54"/>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54"/>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54"/>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54"/>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54"/>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54"/>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54"/>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54"/>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54"/>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54"/>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54"/>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54"/>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54"/>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54"/>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54"/>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54"/>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54"/>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54"/>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54"/>
          <p:cNvGrpSpPr/>
          <p:nvPr/>
        </p:nvGrpSpPr>
        <p:grpSpPr>
          <a:xfrm>
            <a:off x="5688577" y="2718351"/>
            <a:ext cx="362902" cy="360498"/>
            <a:chOff x="5690039" y="2902998"/>
            <a:chExt cx="362902" cy="360498"/>
          </a:xfrm>
        </p:grpSpPr>
        <p:sp>
          <p:nvSpPr>
            <p:cNvPr id="12817" name="Google Shape;12817;p54"/>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54"/>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54"/>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54"/>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54"/>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54"/>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54"/>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4" name="Google Shape;12824;p54"/>
          <p:cNvGrpSpPr/>
          <p:nvPr/>
        </p:nvGrpSpPr>
        <p:grpSpPr>
          <a:xfrm>
            <a:off x="4870473" y="1316342"/>
            <a:ext cx="258503" cy="360890"/>
            <a:chOff x="4871935" y="1500990"/>
            <a:chExt cx="258503" cy="360890"/>
          </a:xfrm>
        </p:grpSpPr>
        <p:sp>
          <p:nvSpPr>
            <p:cNvPr id="12825" name="Google Shape;12825;p54"/>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54"/>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54"/>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54"/>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54"/>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54"/>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54"/>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54"/>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54"/>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54"/>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54"/>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54"/>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54"/>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54"/>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9" name="Google Shape;12839;p54"/>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0" name="Google Shape;12840;p54"/>
          <p:cNvGrpSpPr/>
          <p:nvPr/>
        </p:nvGrpSpPr>
        <p:grpSpPr>
          <a:xfrm>
            <a:off x="6264302" y="1316603"/>
            <a:ext cx="234983" cy="360628"/>
            <a:chOff x="6265764" y="1501251"/>
            <a:chExt cx="234983" cy="360628"/>
          </a:xfrm>
        </p:grpSpPr>
        <p:sp>
          <p:nvSpPr>
            <p:cNvPr id="12841" name="Google Shape;12841;p54"/>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54"/>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54"/>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54"/>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54"/>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54"/>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54"/>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54"/>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54"/>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54"/>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54"/>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54"/>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3" name="Google Shape;12853;p54"/>
          <p:cNvGrpSpPr/>
          <p:nvPr/>
        </p:nvGrpSpPr>
        <p:grpSpPr>
          <a:xfrm>
            <a:off x="6192176" y="3217351"/>
            <a:ext cx="360628" cy="238250"/>
            <a:chOff x="6193639" y="3401998"/>
            <a:chExt cx="360628" cy="238250"/>
          </a:xfrm>
        </p:grpSpPr>
        <p:sp>
          <p:nvSpPr>
            <p:cNvPr id="12854" name="Google Shape;12854;p54"/>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54"/>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54"/>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54"/>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54"/>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54"/>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54"/>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54"/>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54"/>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54"/>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54"/>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54"/>
          <p:cNvGrpSpPr/>
          <p:nvPr/>
        </p:nvGrpSpPr>
        <p:grpSpPr>
          <a:xfrm>
            <a:off x="5800162" y="1316603"/>
            <a:ext cx="246037" cy="360629"/>
            <a:chOff x="5801625" y="1501251"/>
            <a:chExt cx="246037" cy="360629"/>
          </a:xfrm>
        </p:grpSpPr>
        <p:sp>
          <p:nvSpPr>
            <p:cNvPr id="12866" name="Google Shape;12866;p54"/>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54"/>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54"/>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54"/>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54"/>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54"/>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54"/>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54"/>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54"/>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54"/>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54"/>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54"/>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54"/>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54"/>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54"/>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54"/>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54"/>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54"/>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54"/>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5" name="Google Shape;12885;p54"/>
          <p:cNvGrpSpPr/>
          <p:nvPr/>
        </p:nvGrpSpPr>
        <p:grpSpPr>
          <a:xfrm>
            <a:off x="6640218" y="1796814"/>
            <a:ext cx="352083" cy="360864"/>
            <a:chOff x="6641680" y="1981462"/>
            <a:chExt cx="352083" cy="360864"/>
          </a:xfrm>
        </p:grpSpPr>
        <p:sp>
          <p:nvSpPr>
            <p:cNvPr id="12886" name="Google Shape;12886;p54"/>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54"/>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54"/>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54"/>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54"/>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54"/>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54"/>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54"/>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54"/>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54"/>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54"/>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54"/>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54"/>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54"/>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54"/>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54"/>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54"/>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54"/>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54"/>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54"/>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54"/>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54"/>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54"/>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54"/>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54"/>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54"/>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54"/>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54"/>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54"/>
          <p:cNvGrpSpPr/>
          <p:nvPr/>
        </p:nvGrpSpPr>
        <p:grpSpPr>
          <a:xfrm>
            <a:off x="7203870" y="1316603"/>
            <a:ext cx="198032" cy="360629"/>
            <a:chOff x="7205332" y="1501251"/>
            <a:chExt cx="198032" cy="360629"/>
          </a:xfrm>
        </p:grpSpPr>
        <p:sp>
          <p:nvSpPr>
            <p:cNvPr id="12915" name="Google Shape;12915;p54"/>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54"/>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54"/>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54"/>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54"/>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54"/>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54"/>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54"/>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54"/>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54"/>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54"/>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54"/>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54"/>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54"/>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54"/>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54"/>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54"/>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54"/>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54"/>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54"/>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54"/>
          <p:cNvGrpSpPr/>
          <p:nvPr/>
        </p:nvGrpSpPr>
        <p:grpSpPr>
          <a:xfrm>
            <a:off x="7686851" y="1316603"/>
            <a:ext cx="153058" cy="360628"/>
            <a:chOff x="7688313" y="1501251"/>
            <a:chExt cx="153058" cy="360628"/>
          </a:xfrm>
        </p:grpSpPr>
        <p:sp>
          <p:nvSpPr>
            <p:cNvPr id="12936" name="Google Shape;12936;p54"/>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54"/>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54"/>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54"/>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54"/>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54"/>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54"/>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54"/>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54"/>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54"/>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54"/>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54"/>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54"/>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54"/>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54"/>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54"/>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2" name="Google Shape;12952;p54"/>
          <p:cNvGrpSpPr/>
          <p:nvPr/>
        </p:nvGrpSpPr>
        <p:grpSpPr>
          <a:xfrm>
            <a:off x="8148716" y="1316603"/>
            <a:ext cx="150811" cy="360628"/>
            <a:chOff x="8150179" y="1501251"/>
            <a:chExt cx="150811" cy="360628"/>
          </a:xfrm>
        </p:grpSpPr>
        <p:sp>
          <p:nvSpPr>
            <p:cNvPr id="12953" name="Google Shape;12953;p54"/>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54"/>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54"/>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54"/>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54"/>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54"/>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54"/>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54"/>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54"/>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2" name="Google Shape;12962;p54"/>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3" name="Google Shape;12963;p54"/>
          <p:cNvGrpSpPr/>
          <p:nvPr/>
        </p:nvGrpSpPr>
        <p:grpSpPr>
          <a:xfrm>
            <a:off x="4876405" y="2718298"/>
            <a:ext cx="170149" cy="360629"/>
            <a:chOff x="4877867" y="2902946"/>
            <a:chExt cx="170149" cy="360629"/>
          </a:xfrm>
        </p:grpSpPr>
        <p:sp>
          <p:nvSpPr>
            <p:cNvPr id="12964" name="Google Shape;12964;p54"/>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54"/>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54"/>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54"/>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54"/>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54"/>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54"/>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54"/>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54"/>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54"/>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54"/>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54"/>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54"/>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54"/>
          <p:cNvGrpSpPr/>
          <p:nvPr/>
        </p:nvGrpSpPr>
        <p:grpSpPr>
          <a:xfrm>
            <a:off x="6740227" y="1316028"/>
            <a:ext cx="207962" cy="361203"/>
            <a:chOff x="6741689" y="1500676"/>
            <a:chExt cx="207962" cy="361203"/>
          </a:xfrm>
        </p:grpSpPr>
        <p:sp>
          <p:nvSpPr>
            <p:cNvPr id="12978" name="Google Shape;12978;p54"/>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54"/>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54"/>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54"/>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54"/>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54"/>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54"/>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54"/>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54"/>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54"/>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54"/>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54"/>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54"/>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54"/>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54"/>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54"/>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54"/>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54"/>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54"/>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7" name="Google Shape;12997;p54"/>
          <p:cNvGrpSpPr/>
          <p:nvPr/>
        </p:nvGrpSpPr>
        <p:grpSpPr>
          <a:xfrm>
            <a:off x="5751164" y="3245757"/>
            <a:ext cx="360628" cy="181464"/>
            <a:chOff x="5752627" y="3430404"/>
            <a:chExt cx="360628" cy="181464"/>
          </a:xfrm>
        </p:grpSpPr>
        <p:sp>
          <p:nvSpPr>
            <p:cNvPr id="12998" name="Google Shape;12998;p54"/>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54"/>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54"/>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54"/>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54"/>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54"/>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54"/>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54"/>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54"/>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54"/>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54"/>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54"/>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54"/>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54"/>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54"/>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54"/>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54"/>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54"/>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54"/>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54"/>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54"/>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54"/>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54"/>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54"/>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54"/>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54"/>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54"/>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54"/>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54"/>
          <p:cNvGrpSpPr/>
          <p:nvPr/>
        </p:nvGrpSpPr>
        <p:grpSpPr>
          <a:xfrm>
            <a:off x="5234237" y="2718351"/>
            <a:ext cx="361909" cy="360759"/>
            <a:chOff x="5235700" y="2902998"/>
            <a:chExt cx="361909" cy="360759"/>
          </a:xfrm>
        </p:grpSpPr>
        <p:sp>
          <p:nvSpPr>
            <p:cNvPr id="13027" name="Google Shape;13027;p54"/>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54"/>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54"/>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54"/>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54"/>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54"/>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54"/>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4" name="Google Shape;13034;p54"/>
          <p:cNvGrpSpPr/>
          <p:nvPr/>
        </p:nvGrpSpPr>
        <p:grpSpPr>
          <a:xfrm>
            <a:off x="6633450" y="3210321"/>
            <a:ext cx="360367" cy="252309"/>
            <a:chOff x="6634912" y="3394969"/>
            <a:chExt cx="360367" cy="252309"/>
          </a:xfrm>
        </p:grpSpPr>
        <p:sp>
          <p:nvSpPr>
            <p:cNvPr id="13035" name="Google Shape;13035;p54"/>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54"/>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54"/>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54"/>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54"/>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54"/>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54"/>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54"/>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54"/>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54"/>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54"/>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54"/>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54"/>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54"/>
          <p:cNvGrpSpPr/>
          <p:nvPr/>
        </p:nvGrpSpPr>
        <p:grpSpPr>
          <a:xfrm>
            <a:off x="7057867" y="3156148"/>
            <a:ext cx="377170" cy="360655"/>
            <a:chOff x="7059330" y="3340796"/>
            <a:chExt cx="377170" cy="360655"/>
          </a:xfrm>
        </p:grpSpPr>
        <p:sp>
          <p:nvSpPr>
            <p:cNvPr id="13049" name="Google Shape;13049;p54"/>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54"/>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54"/>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54"/>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54"/>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54"/>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54"/>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54"/>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54"/>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54"/>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54"/>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54"/>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1" name="Google Shape;13061;p54"/>
          <p:cNvGrpSpPr/>
          <p:nvPr/>
        </p:nvGrpSpPr>
        <p:grpSpPr>
          <a:xfrm>
            <a:off x="7956486" y="3190983"/>
            <a:ext cx="360629" cy="291012"/>
            <a:chOff x="7957948" y="3375631"/>
            <a:chExt cx="360629" cy="291012"/>
          </a:xfrm>
        </p:grpSpPr>
        <p:sp>
          <p:nvSpPr>
            <p:cNvPr id="13062" name="Google Shape;13062;p54"/>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54"/>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54"/>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54"/>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54"/>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54"/>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54"/>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54"/>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54"/>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54"/>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54"/>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54"/>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54"/>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54"/>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54"/>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54"/>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54"/>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54"/>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54"/>
          <p:cNvGrpSpPr/>
          <p:nvPr/>
        </p:nvGrpSpPr>
        <p:grpSpPr>
          <a:xfrm>
            <a:off x="6197194" y="3683241"/>
            <a:ext cx="347562" cy="227954"/>
            <a:chOff x="6198656" y="3867888"/>
            <a:chExt cx="347562" cy="227954"/>
          </a:xfrm>
        </p:grpSpPr>
        <p:sp>
          <p:nvSpPr>
            <p:cNvPr id="13081" name="Google Shape;13081;p54"/>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54"/>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54"/>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54"/>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54"/>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54"/>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54"/>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54"/>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54"/>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54"/>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54"/>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54"/>
          <p:cNvGrpSpPr/>
          <p:nvPr/>
        </p:nvGrpSpPr>
        <p:grpSpPr>
          <a:xfrm>
            <a:off x="5705432" y="3634504"/>
            <a:ext cx="349392" cy="325454"/>
            <a:chOff x="5706895" y="3819151"/>
            <a:chExt cx="349392" cy="325454"/>
          </a:xfrm>
        </p:grpSpPr>
        <p:sp>
          <p:nvSpPr>
            <p:cNvPr id="13093" name="Google Shape;13093;p54"/>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54"/>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54"/>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54"/>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54"/>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54"/>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54"/>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54"/>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54"/>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54"/>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54"/>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54"/>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54"/>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54"/>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54"/>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54"/>
          <p:cNvGrpSpPr/>
          <p:nvPr/>
        </p:nvGrpSpPr>
        <p:grpSpPr>
          <a:xfrm>
            <a:off x="7647155" y="3156096"/>
            <a:ext cx="97265" cy="360393"/>
            <a:chOff x="7648618" y="3340744"/>
            <a:chExt cx="97265" cy="360393"/>
          </a:xfrm>
        </p:grpSpPr>
        <p:sp>
          <p:nvSpPr>
            <p:cNvPr id="13109" name="Google Shape;13109;p54"/>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54"/>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54"/>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54"/>
          <p:cNvGrpSpPr/>
          <p:nvPr/>
        </p:nvGrpSpPr>
        <p:grpSpPr>
          <a:xfrm>
            <a:off x="7162894" y="3606019"/>
            <a:ext cx="385507" cy="382501"/>
            <a:chOff x="7164356" y="3790667"/>
            <a:chExt cx="385507" cy="382501"/>
          </a:xfrm>
        </p:grpSpPr>
        <p:sp>
          <p:nvSpPr>
            <p:cNvPr id="13113" name="Google Shape;13113;p54"/>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54"/>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54"/>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54"/>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54"/>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54"/>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54"/>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54"/>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54"/>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54"/>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54"/>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54"/>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54"/>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54"/>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54"/>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54"/>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54"/>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54"/>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54"/>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54"/>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54"/>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54"/>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54"/>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54"/>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7" name="Google Shape;13137;p54"/>
          <p:cNvGrpSpPr/>
          <p:nvPr/>
        </p:nvGrpSpPr>
        <p:grpSpPr>
          <a:xfrm>
            <a:off x="6668937" y="3641821"/>
            <a:ext cx="387911" cy="310846"/>
            <a:chOff x="6670400" y="3826468"/>
            <a:chExt cx="387911" cy="310846"/>
          </a:xfrm>
        </p:grpSpPr>
        <p:sp>
          <p:nvSpPr>
            <p:cNvPr id="13138" name="Google Shape;13138;p54"/>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54"/>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54"/>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54"/>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54"/>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54"/>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54"/>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54"/>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54"/>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54"/>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54"/>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54"/>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54"/>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54"/>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54"/>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54"/>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54"/>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54"/>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6" name="Google Shape;13156;p54"/>
          <p:cNvGrpSpPr/>
          <p:nvPr/>
        </p:nvGrpSpPr>
        <p:grpSpPr>
          <a:xfrm>
            <a:off x="7660718" y="3618798"/>
            <a:ext cx="302823" cy="360498"/>
            <a:chOff x="7662181" y="3803446"/>
            <a:chExt cx="302823" cy="360498"/>
          </a:xfrm>
        </p:grpSpPr>
        <p:sp>
          <p:nvSpPr>
            <p:cNvPr id="13157" name="Google Shape;13157;p54"/>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54"/>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54"/>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54"/>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54"/>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54"/>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54"/>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54"/>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54"/>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54"/>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54"/>
          <p:cNvGrpSpPr/>
          <p:nvPr/>
        </p:nvGrpSpPr>
        <p:grpSpPr>
          <a:xfrm>
            <a:off x="5205099" y="3619347"/>
            <a:ext cx="363895" cy="355663"/>
            <a:chOff x="5206562" y="3803994"/>
            <a:chExt cx="363895" cy="355663"/>
          </a:xfrm>
        </p:grpSpPr>
        <p:sp>
          <p:nvSpPr>
            <p:cNvPr id="13168" name="Google Shape;13168;p54"/>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54"/>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54"/>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54"/>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54"/>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54"/>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54"/>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54"/>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54"/>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54"/>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54"/>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54"/>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54"/>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54"/>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2" name="Google Shape;13182;p5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3183" name="Google Shape;13183;p5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5"/>
          <p:cNvSpPr txBox="1">
            <a:spLocks noGrp="1"/>
          </p:cNvSpPr>
          <p:nvPr>
            <p:ph type="title"/>
          </p:nvPr>
        </p:nvSpPr>
        <p:spPr>
          <a:xfrm>
            <a:off x="715099" y="535000"/>
            <a:ext cx="5135573"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Image Generation Context</a:t>
            </a:r>
            <a:endParaRPr dirty="0"/>
          </a:p>
        </p:txBody>
      </p:sp>
      <p:sp>
        <p:nvSpPr>
          <p:cNvPr id="282" name="Google Shape;282;p25"/>
          <p:cNvSpPr txBox="1">
            <a:spLocks noGrp="1"/>
          </p:cNvSpPr>
          <p:nvPr>
            <p:ph type="body" idx="1"/>
          </p:nvPr>
        </p:nvSpPr>
        <p:spPr>
          <a:xfrm>
            <a:off x="715099" y="1242400"/>
            <a:ext cx="4644921" cy="3366000"/>
          </a:xfrm>
          <a:prstGeom prst="rect">
            <a:avLst/>
          </a:prstGeom>
        </p:spPr>
        <p:txBody>
          <a:bodyPr spcFirstLastPara="1" wrap="square" lIns="91425" tIns="91425" rIns="91425" bIns="91425" anchor="t" anchorCtr="0">
            <a:noAutofit/>
          </a:bodyPr>
          <a:lstStyle/>
          <a:p>
            <a:pPr marL="285750" indent="-285750" algn="just">
              <a:spcAft>
                <a:spcPts val="600"/>
              </a:spcAft>
            </a:pPr>
            <a:r>
              <a:rPr lang="en-US" dirty="0"/>
              <a:t>Current image generation models have demonstrated proficiency in specialized tasks. </a:t>
            </a:r>
          </a:p>
          <a:p>
            <a:pPr marL="742950" lvl="1" indent="-285750" algn="just">
              <a:spcAft>
                <a:spcPts val="600"/>
              </a:spcAft>
            </a:pPr>
            <a:r>
              <a:rPr lang="en-US" dirty="0"/>
              <a:t>In the text-to-image generation filed models such as the SD series, DALL-E, and Imagen</a:t>
            </a:r>
          </a:p>
          <a:p>
            <a:pPr marL="742950" lvl="1" indent="-285750" algn="just">
              <a:spcAft>
                <a:spcPts val="600"/>
              </a:spcAft>
            </a:pPr>
            <a:r>
              <a:rPr lang="en-US" dirty="0"/>
              <a:t>For specific tasks: ControlNet, </a:t>
            </a:r>
            <a:r>
              <a:rPr lang="en-US" dirty="0" err="1"/>
              <a:t>InstandID</a:t>
            </a:r>
            <a:r>
              <a:rPr lang="en-US" dirty="0"/>
              <a:t>, and InstructPix2Pix.</a:t>
            </a:r>
          </a:p>
          <a:p>
            <a:pPr marL="742950" lvl="1" indent="-285750" algn="just">
              <a:spcAft>
                <a:spcPts val="600"/>
              </a:spcAft>
            </a:pPr>
            <a:endParaRPr lang="en-US" dirty="0"/>
          </a:p>
          <a:p>
            <a:pPr marL="285750" indent="-285750" algn="just">
              <a:spcAft>
                <a:spcPts val="600"/>
              </a:spcAft>
            </a:pPr>
            <a:r>
              <a:rPr lang="en-US" dirty="0"/>
              <a:t>For each new task, designing a specific module and fine-tuning it is necessary, which hinders the development of image generation.</a:t>
            </a:r>
          </a:p>
        </p:txBody>
      </p:sp>
      <p:cxnSp>
        <p:nvCxnSpPr>
          <p:cNvPr id="440" name="Google Shape;440;p25"/>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pic>
        <p:nvPicPr>
          <p:cNvPr id="6" name="Picture 5">
            <a:extLst>
              <a:ext uri="{FF2B5EF4-FFF2-40B4-BE49-F238E27FC236}">
                <a16:creationId xmlns:a16="http://schemas.microsoft.com/office/drawing/2014/main" id="{66200142-6E7E-DDDF-B53C-6675B15EEFAA}"/>
              </a:ext>
            </a:extLst>
          </p:cNvPr>
          <p:cNvPicPr>
            <a:picLocks noChangeAspect="1"/>
          </p:cNvPicPr>
          <p:nvPr/>
        </p:nvPicPr>
        <p:blipFill>
          <a:blip r:embed="rId3"/>
          <a:stretch>
            <a:fillRect/>
          </a:stretch>
        </p:blipFill>
        <p:spPr>
          <a:xfrm>
            <a:off x="5684188" y="989541"/>
            <a:ext cx="3308124" cy="327935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87"/>
        <p:cNvGrpSpPr/>
        <p:nvPr/>
      </p:nvGrpSpPr>
      <p:grpSpPr>
        <a:xfrm>
          <a:off x="0" y="0"/>
          <a:ext cx="0" cy="0"/>
          <a:chOff x="0" y="0"/>
          <a:chExt cx="0" cy="0"/>
        </a:xfrm>
      </p:grpSpPr>
      <p:grpSp>
        <p:nvGrpSpPr>
          <p:cNvPr id="13188" name="Google Shape;13188;p55"/>
          <p:cNvGrpSpPr/>
          <p:nvPr/>
        </p:nvGrpSpPr>
        <p:grpSpPr>
          <a:xfrm>
            <a:off x="4655438" y="1588417"/>
            <a:ext cx="369948" cy="370132"/>
            <a:chOff x="4682526" y="1512217"/>
            <a:chExt cx="369948" cy="370132"/>
          </a:xfrm>
        </p:grpSpPr>
        <p:sp>
          <p:nvSpPr>
            <p:cNvPr id="13189" name="Google Shape;13189;p55"/>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55"/>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55"/>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55"/>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55"/>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55"/>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55"/>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55"/>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55"/>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55"/>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55"/>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55"/>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55"/>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55"/>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55"/>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4" name="Google Shape;13204;p55"/>
          <p:cNvGrpSpPr/>
          <p:nvPr/>
        </p:nvGrpSpPr>
        <p:grpSpPr>
          <a:xfrm>
            <a:off x="3565345" y="2056412"/>
            <a:ext cx="381542" cy="370079"/>
            <a:chOff x="3592433" y="1980212"/>
            <a:chExt cx="381542" cy="370079"/>
          </a:xfrm>
        </p:grpSpPr>
        <p:sp>
          <p:nvSpPr>
            <p:cNvPr id="13205" name="Google Shape;13205;p55"/>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55"/>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55"/>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55"/>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55"/>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55"/>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55"/>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55"/>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55"/>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55"/>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55"/>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55"/>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7" name="Google Shape;13217;p55"/>
          <p:cNvGrpSpPr/>
          <p:nvPr/>
        </p:nvGrpSpPr>
        <p:grpSpPr>
          <a:xfrm>
            <a:off x="1371494" y="3049690"/>
            <a:ext cx="371391" cy="235126"/>
            <a:chOff x="1398582" y="2973490"/>
            <a:chExt cx="371391" cy="235126"/>
          </a:xfrm>
        </p:grpSpPr>
        <p:sp>
          <p:nvSpPr>
            <p:cNvPr id="13218" name="Google Shape;13218;p55"/>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55"/>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55"/>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55"/>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55"/>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55"/>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55"/>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55"/>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55"/>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55"/>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55"/>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55"/>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55"/>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55"/>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55"/>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3" name="Google Shape;13233;p55"/>
          <p:cNvGrpSpPr/>
          <p:nvPr/>
        </p:nvGrpSpPr>
        <p:grpSpPr>
          <a:xfrm>
            <a:off x="823707" y="1588417"/>
            <a:ext cx="370132" cy="370132"/>
            <a:chOff x="850795" y="1512217"/>
            <a:chExt cx="370132" cy="370132"/>
          </a:xfrm>
        </p:grpSpPr>
        <p:sp>
          <p:nvSpPr>
            <p:cNvPr id="13234" name="Google Shape;13234;p55"/>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55"/>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55"/>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55"/>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55"/>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55"/>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55"/>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55"/>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55"/>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55"/>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55"/>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55"/>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55"/>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55"/>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55"/>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55"/>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55"/>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55"/>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2" name="Google Shape;13252;p55"/>
          <p:cNvGrpSpPr/>
          <p:nvPr/>
        </p:nvGrpSpPr>
        <p:grpSpPr>
          <a:xfrm>
            <a:off x="8011409" y="2982279"/>
            <a:ext cx="236568" cy="370105"/>
            <a:chOff x="8038497" y="2906079"/>
            <a:chExt cx="236568" cy="370105"/>
          </a:xfrm>
        </p:grpSpPr>
        <p:sp>
          <p:nvSpPr>
            <p:cNvPr id="13253" name="Google Shape;13253;p55"/>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55"/>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55"/>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55"/>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55"/>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55"/>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55"/>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0" name="Google Shape;13260;p55"/>
          <p:cNvGrpSpPr/>
          <p:nvPr/>
        </p:nvGrpSpPr>
        <p:grpSpPr>
          <a:xfrm>
            <a:off x="6297042" y="1642503"/>
            <a:ext cx="370630" cy="261802"/>
            <a:chOff x="6324130" y="1566303"/>
            <a:chExt cx="370630" cy="261802"/>
          </a:xfrm>
        </p:grpSpPr>
        <p:sp>
          <p:nvSpPr>
            <p:cNvPr id="13261" name="Google Shape;13261;p55"/>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55"/>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55"/>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55"/>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55"/>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55"/>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55"/>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55"/>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55"/>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55"/>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55"/>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55"/>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55"/>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55"/>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55"/>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55"/>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55"/>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8" name="Google Shape;13278;p55"/>
          <p:cNvGrpSpPr/>
          <p:nvPr/>
        </p:nvGrpSpPr>
        <p:grpSpPr>
          <a:xfrm>
            <a:off x="5205192" y="2102787"/>
            <a:ext cx="370840" cy="353213"/>
            <a:chOff x="5232280" y="2026587"/>
            <a:chExt cx="370840" cy="353213"/>
          </a:xfrm>
        </p:grpSpPr>
        <p:sp>
          <p:nvSpPr>
            <p:cNvPr id="13279" name="Google Shape;13279;p55"/>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55"/>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55"/>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55"/>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55"/>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55"/>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55"/>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55"/>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55"/>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55"/>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9" name="Google Shape;13289;p55"/>
          <p:cNvGrpSpPr/>
          <p:nvPr/>
        </p:nvGrpSpPr>
        <p:grpSpPr>
          <a:xfrm>
            <a:off x="7941873" y="2511529"/>
            <a:ext cx="379548" cy="365331"/>
            <a:chOff x="7968961" y="2435329"/>
            <a:chExt cx="379548" cy="365331"/>
          </a:xfrm>
        </p:grpSpPr>
        <p:sp>
          <p:nvSpPr>
            <p:cNvPr id="13290" name="Google Shape;13290;p55"/>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55"/>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55"/>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55"/>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55"/>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55"/>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6" name="Google Shape;13296;p55"/>
          <p:cNvGrpSpPr/>
          <p:nvPr/>
        </p:nvGrpSpPr>
        <p:grpSpPr>
          <a:xfrm>
            <a:off x="4109591" y="2191523"/>
            <a:ext cx="373305" cy="223217"/>
            <a:chOff x="4136679" y="2115323"/>
            <a:chExt cx="373305" cy="223217"/>
          </a:xfrm>
        </p:grpSpPr>
        <p:sp>
          <p:nvSpPr>
            <p:cNvPr id="13297" name="Google Shape;13297;p55"/>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55"/>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55"/>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55"/>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55"/>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55"/>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55"/>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55"/>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55"/>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55"/>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55"/>
          <p:cNvGrpSpPr/>
          <p:nvPr/>
        </p:nvGrpSpPr>
        <p:grpSpPr>
          <a:xfrm>
            <a:off x="7396735" y="2540277"/>
            <a:ext cx="372046" cy="307730"/>
            <a:chOff x="7423823" y="2464077"/>
            <a:chExt cx="372046" cy="307730"/>
          </a:xfrm>
        </p:grpSpPr>
        <p:sp>
          <p:nvSpPr>
            <p:cNvPr id="13308" name="Google Shape;13308;p55"/>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55"/>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55"/>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55"/>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55"/>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55"/>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55"/>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55"/>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55"/>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55"/>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55"/>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55"/>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55"/>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1" name="Google Shape;13321;p55"/>
          <p:cNvGrpSpPr/>
          <p:nvPr/>
        </p:nvGrpSpPr>
        <p:grpSpPr>
          <a:xfrm>
            <a:off x="3855423" y="3441356"/>
            <a:ext cx="295061" cy="370263"/>
            <a:chOff x="3882511" y="3365156"/>
            <a:chExt cx="295061" cy="370263"/>
          </a:xfrm>
        </p:grpSpPr>
        <p:sp>
          <p:nvSpPr>
            <p:cNvPr id="13322" name="Google Shape;13322;p55"/>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55"/>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55"/>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55"/>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55"/>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7" name="Google Shape;13327;p55"/>
          <p:cNvGrpSpPr/>
          <p:nvPr/>
        </p:nvGrpSpPr>
        <p:grpSpPr>
          <a:xfrm>
            <a:off x="5202700" y="1588417"/>
            <a:ext cx="370132" cy="370132"/>
            <a:chOff x="5229788" y="1512217"/>
            <a:chExt cx="370132" cy="370132"/>
          </a:xfrm>
        </p:grpSpPr>
        <p:sp>
          <p:nvSpPr>
            <p:cNvPr id="13328" name="Google Shape;13328;p55"/>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55"/>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55"/>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55"/>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55"/>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55"/>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55"/>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55"/>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55"/>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55"/>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55"/>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55"/>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55"/>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55"/>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55"/>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55"/>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55"/>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55"/>
          <p:cNvGrpSpPr/>
          <p:nvPr/>
        </p:nvGrpSpPr>
        <p:grpSpPr>
          <a:xfrm>
            <a:off x="6014781" y="3441592"/>
            <a:ext cx="373882" cy="370053"/>
            <a:chOff x="6041869" y="3365392"/>
            <a:chExt cx="373882" cy="370053"/>
          </a:xfrm>
        </p:grpSpPr>
        <p:sp>
          <p:nvSpPr>
            <p:cNvPr id="13346" name="Google Shape;13346;p55"/>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55"/>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55"/>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55"/>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55"/>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55"/>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55"/>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55"/>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55"/>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55"/>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6" name="Google Shape;13356;p55"/>
          <p:cNvGrpSpPr/>
          <p:nvPr/>
        </p:nvGrpSpPr>
        <p:grpSpPr>
          <a:xfrm>
            <a:off x="4657221" y="2163693"/>
            <a:ext cx="374748" cy="279140"/>
            <a:chOff x="4684309" y="2087493"/>
            <a:chExt cx="374748" cy="279140"/>
          </a:xfrm>
        </p:grpSpPr>
        <p:sp>
          <p:nvSpPr>
            <p:cNvPr id="13357" name="Google Shape;13357;p55"/>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55"/>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55"/>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55"/>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55"/>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55"/>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55"/>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55"/>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55"/>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55"/>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55"/>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55"/>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9" name="Google Shape;13369;p55"/>
          <p:cNvGrpSpPr/>
          <p:nvPr/>
        </p:nvGrpSpPr>
        <p:grpSpPr>
          <a:xfrm>
            <a:off x="7494022" y="2982331"/>
            <a:ext cx="175400" cy="370053"/>
            <a:chOff x="7521110" y="2906131"/>
            <a:chExt cx="175400" cy="370053"/>
          </a:xfrm>
        </p:grpSpPr>
        <p:sp>
          <p:nvSpPr>
            <p:cNvPr id="13370" name="Google Shape;13370;p55"/>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55"/>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55"/>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55"/>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55"/>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55"/>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55"/>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55"/>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55"/>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9" name="Google Shape;13379;p55"/>
          <p:cNvGrpSpPr/>
          <p:nvPr/>
        </p:nvGrpSpPr>
        <p:grpSpPr>
          <a:xfrm>
            <a:off x="3559837" y="1599486"/>
            <a:ext cx="371023" cy="347915"/>
            <a:chOff x="3586925" y="1523286"/>
            <a:chExt cx="371023" cy="347915"/>
          </a:xfrm>
        </p:grpSpPr>
        <p:sp>
          <p:nvSpPr>
            <p:cNvPr id="13380" name="Google Shape;13380;p55"/>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55"/>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55"/>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55"/>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55"/>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55"/>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55"/>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55"/>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55"/>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55"/>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55"/>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55"/>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55"/>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55"/>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55"/>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55"/>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55"/>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55"/>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55"/>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9" name="Google Shape;13399;p55"/>
          <p:cNvGrpSpPr/>
          <p:nvPr/>
        </p:nvGrpSpPr>
        <p:grpSpPr>
          <a:xfrm>
            <a:off x="6848921" y="2551661"/>
            <a:ext cx="370158" cy="285120"/>
            <a:chOff x="6876009" y="2475461"/>
            <a:chExt cx="370158" cy="285120"/>
          </a:xfrm>
        </p:grpSpPr>
        <p:sp>
          <p:nvSpPr>
            <p:cNvPr id="13400" name="Google Shape;13400;p55"/>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55"/>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55"/>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55"/>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55"/>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55"/>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55"/>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55"/>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55"/>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55"/>
          <p:cNvGrpSpPr/>
          <p:nvPr/>
        </p:nvGrpSpPr>
        <p:grpSpPr>
          <a:xfrm>
            <a:off x="6301134" y="2522047"/>
            <a:ext cx="370158" cy="344269"/>
            <a:chOff x="6328222" y="2445847"/>
            <a:chExt cx="370158" cy="344269"/>
          </a:xfrm>
        </p:grpSpPr>
        <p:sp>
          <p:nvSpPr>
            <p:cNvPr id="13410" name="Google Shape;13410;p55"/>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55"/>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55"/>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55"/>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55"/>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55"/>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55"/>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55"/>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55"/>
          <p:cNvGrpSpPr/>
          <p:nvPr/>
        </p:nvGrpSpPr>
        <p:grpSpPr>
          <a:xfrm>
            <a:off x="5222452" y="2509142"/>
            <a:ext cx="351639" cy="370184"/>
            <a:chOff x="5249540" y="2432942"/>
            <a:chExt cx="351639" cy="370184"/>
          </a:xfrm>
        </p:grpSpPr>
        <p:sp>
          <p:nvSpPr>
            <p:cNvPr id="13419" name="Google Shape;13419;p55"/>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55"/>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55"/>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55"/>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55"/>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55"/>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55"/>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6" name="Google Shape;13426;p55"/>
          <p:cNvGrpSpPr/>
          <p:nvPr/>
        </p:nvGrpSpPr>
        <p:grpSpPr>
          <a:xfrm>
            <a:off x="4109959" y="2558376"/>
            <a:ext cx="371102" cy="271585"/>
            <a:chOff x="4137047" y="2482176"/>
            <a:chExt cx="371102" cy="271585"/>
          </a:xfrm>
        </p:grpSpPr>
        <p:sp>
          <p:nvSpPr>
            <p:cNvPr id="13427" name="Google Shape;13427;p55"/>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55"/>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55"/>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55"/>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55"/>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55"/>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55"/>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55"/>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55"/>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55"/>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55"/>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8" name="Google Shape;13438;p55"/>
          <p:cNvGrpSpPr/>
          <p:nvPr/>
        </p:nvGrpSpPr>
        <p:grpSpPr>
          <a:xfrm>
            <a:off x="4659346" y="2509116"/>
            <a:ext cx="367377" cy="370079"/>
            <a:chOff x="4686434" y="2432916"/>
            <a:chExt cx="367377" cy="370079"/>
          </a:xfrm>
        </p:grpSpPr>
        <p:sp>
          <p:nvSpPr>
            <p:cNvPr id="13439" name="Google Shape;13439;p55"/>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55"/>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55"/>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55"/>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55"/>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55"/>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55"/>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55"/>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55"/>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55"/>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55"/>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0" name="Google Shape;13450;p55"/>
          <p:cNvGrpSpPr/>
          <p:nvPr/>
        </p:nvGrpSpPr>
        <p:grpSpPr>
          <a:xfrm>
            <a:off x="6301134" y="2132506"/>
            <a:ext cx="372099" cy="293986"/>
            <a:chOff x="6328222" y="2056306"/>
            <a:chExt cx="372099" cy="293986"/>
          </a:xfrm>
        </p:grpSpPr>
        <p:sp>
          <p:nvSpPr>
            <p:cNvPr id="13451" name="Google Shape;13451;p55"/>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55"/>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55"/>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55"/>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55"/>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55"/>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55"/>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55"/>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55"/>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55"/>
          <p:cNvGrpSpPr/>
          <p:nvPr/>
        </p:nvGrpSpPr>
        <p:grpSpPr>
          <a:xfrm>
            <a:off x="5762239" y="2509168"/>
            <a:ext cx="352531" cy="370132"/>
            <a:chOff x="5789327" y="2432968"/>
            <a:chExt cx="352531" cy="370132"/>
          </a:xfrm>
        </p:grpSpPr>
        <p:sp>
          <p:nvSpPr>
            <p:cNvPr id="13461" name="Google Shape;13461;p55"/>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55"/>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55"/>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55"/>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55"/>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55"/>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55"/>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55"/>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55"/>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55"/>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1" name="Google Shape;13471;p55"/>
          <p:cNvGrpSpPr/>
          <p:nvPr/>
        </p:nvGrpSpPr>
        <p:grpSpPr>
          <a:xfrm>
            <a:off x="847524" y="2056334"/>
            <a:ext cx="322314" cy="370158"/>
            <a:chOff x="874612" y="1980134"/>
            <a:chExt cx="322314" cy="370158"/>
          </a:xfrm>
        </p:grpSpPr>
        <p:sp>
          <p:nvSpPr>
            <p:cNvPr id="13472" name="Google Shape;13472;p55"/>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55"/>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55"/>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55"/>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55"/>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55"/>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55"/>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55"/>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55"/>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55"/>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55"/>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55"/>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55"/>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55"/>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55"/>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55"/>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55"/>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9" name="Google Shape;13489;p55"/>
          <p:cNvGrpSpPr/>
          <p:nvPr/>
        </p:nvGrpSpPr>
        <p:grpSpPr>
          <a:xfrm>
            <a:off x="3012574" y="2590980"/>
            <a:ext cx="374223" cy="329764"/>
            <a:chOff x="3039662" y="2514780"/>
            <a:chExt cx="374223" cy="329764"/>
          </a:xfrm>
        </p:grpSpPr>
        <p:sp>
          <p:nvSpPr>
            <p:cNvPr id="13490" name="Google Shape;13490;p55"/>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55"/>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55"/>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55"/>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55"/>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55"/>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55"/>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55"/>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55"/>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55"/>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55"/>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55"/>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55"/>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55"/>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55"/>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55"/>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55"/>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55"/>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8" name="Google Shape;13508;p55"/>
          <p:cNvGrpSpPr/>
          <p:nvPr/>
        </p:nvGrpSpPr>
        <p:grpSpPr>
          <a:xfrm>
            <a:off x="1919281" y="2639322"/>
            <a:ext cx="374066" cy="233395"/>
            <a:chOff x="1946369" y="2563122"/>
            <a:chExt cx="374066" cy="233395"/>
          </a:xfrm>
        </p:grpSpPr>
        <p:sp>
          <p:nvSpPr>
            <p:cNvPr id="13509" name="Google Shape;13509;p55"/>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55"/>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55"/>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55"/>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55"/>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55"/>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55"/>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55"/>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7" name="Google Shape;13517;p55"/>
          <p:cNvGrpSpPr/>
          <p:nvPr/>
        </p:nvGrpSpPr>
        <p:grpSpPr>
          <a:xfrm>
            <a:off x="4108175" y="2982384"/>
            <a:ext cx="374040" cy="370184"/>
            <a:chOff x="4135263" y="2906184"/>
            <a:chExt cx="374040" cy="370184"/>
          </a:xfrm>
        </p:grpSpPr>
        <p:sp>
          <p:nvSpPr>
            <p:cNvPr id="13518" name="Google Shape;13518;p55"/>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55"/>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55"/>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1" name="Google Shape;13521;p55"/>
          <p:cNvGrpSpPr/>
          <p:nvPr/>
        </p:nvGrpSpPr>
        <p:grpSpPr>
          <a:xfrm>
            <a:off x="4656513" y="2982384"/>
            <a:ext cx="372676" cy="370184"/>
            <a:chOff x="4683601" y="2906184"/>
            <a:chExt cx="372676" cy="370184"/>
          </a:xfrm>
        </p:grpSpPr>
        <p:sp>
          <p:nvSpPr>
            <p:cNvPr id="13522" name="Google Shape;13522;p55"/>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55"/>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55"/>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55"/>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55"/>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55"/>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8" name="Google Shape;13528;p55"/>
          <p:cNvGrpSpPr/>
          <p:nvPr/>
        </p:nvGrpSpPr>
        <p:grpSpPr>
          <a:xfrm>
            <a:off x="843720" y="2982253"/>
            <a:ext cx="329134" cy="370132"/>
            <a:chOff x="870808" y="2906053"/>
            <a:chExt cx="329134" cy="370132"/>
          </a:xfrm>
        </p:grpSpPr>
        <p:sp>
          <p:nvSpPr>
            <p:cNvPr id="13529" name="Google Shape;13529;p55"/>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55"/>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55"/>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55"/>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55"/>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55"/>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55"/>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55"/>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55"/>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55"/>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55"/>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55"/>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55"/>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55"/>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55"/>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55"/>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55"/>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55"/>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55"/>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8" name="Google Shape;13548;p55"/>
          <p:cNvGrpSpPr/>
          <p:nvPr/>
        </p:nvGrpSpPr>
        <p:grpSpPr>
          <a:xfrm>
            <a:off x="1916790" y="2985269"/>
            <a:ext cx="374774" cy="364282"/>
            <a:chOff x="1943878" y="2909069"/>
            <a:chExt cx="374774" cy="364282"/>
          </a:xfrm>
        </p:grpSpPr>
        <p:sp>
          <p:nvSpPr>
            <p:cNvPr id="13549" name="Google Shape;13549;p55"/>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55"/>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55"/>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55"/>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55"/>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55"/>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55"/>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55"/>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55"/>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55"/>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55"/>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55"/>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55"/>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55"/>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55"/>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55"/>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55"/>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55"/>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55"/>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55"/>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55"/>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55"/>
          <p:cNvGrpSpPr/>
          <p:nvPr/>
        </p:nvGrpSpPr>
        <p:grpSpPr>
          <a:xfrm>
            <a:off x="1100984" y="3441461"/>
            <a:ext cx="328872" cy="370158"/>
            <a:chOff x="1128072" y="3365261"/>
            <a:chExt cx="328872" cy="370158"/>
          </a:xfrm>
        </p:grpSpPr>
        <p:sp>
          <p:nvSpPr>
            <p:cNvPr id="13571" name="Google Shape;13571;p55"/>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55"/>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55"/>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55"/>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55"/>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55"/>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55"/>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55"/>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55"/>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55"/>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55"/>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55"/>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55"/>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55"/>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55"/>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55"/>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55"/>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55"/>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55"/>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55"/>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55"/>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55"/>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55"/>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55"/>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55"/>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55"/>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55"/>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55"/>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55"/>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55"/>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55"/>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55"/>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55"/>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55"/>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55"/>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55"/>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55"/>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55"/>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55"/>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55"/>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55"/>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55"/>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55"/>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55"/>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55"/>
          <p:cNvGrpSpPr/>
          <p:nvPr/>
        </p:nvGrpSpPr>
        <p:grpSpPr>
          <a:xfrm>
            <a:off x="5749779" y="1591381"/>
            <a:ext cx="370866" cy="364151"/>
            <a:chOff x="5776868" y="1515181"/>
            <a:chExt cx="370866" cy="364151"/>
          </a:xfrm>
        </p:grpSpPr>
        <p:sp>
          <p:nvSpPr>
            <p:cNvPr id="13616" name="Google Shape;13616;p55"/>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55"/>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55"/>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55"/>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55"/>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55"/>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55"/>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55"/>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55"/>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55"/>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55"/>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55"/>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55"/>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55"/>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55"/>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55"/>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55"/>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3" name="Google Shape;13633;p55"/>
          <p:cNvGrpSpPr/>
          <p:nvPr/>
        </p:nvGrpSpPr>
        <p:grpSpPr>
          <a:xfrm>
            <a:off x="3550761" y="2509142"/>
            <a:ext cx="393660" cy="370079"/>
            <a:chOff x="3577849" y="2432942"/>
            <a:chExt cx="393660" cy="370079"/>
          </a:xfrm>
        </p:grpSpPr>
        <p:sp>
          <p:nvSpPr>
            <p:cNvPr id="13634" name="Google Shape;13634;p55"/>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55"/>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55"/>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55"/>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55"/>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55"/>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55"/>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55"/>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55"/>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55"/>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4" name="Google Shape;13644;p55"/>
          <p:cNvGrpSpPr/>
          <p:nvPr/>
        </p:nvGrpSpPr>
        <p:grpSpPr>
          <a:xfrm>
            <a:off x="2466911" y="3003237"/>
            <a:ext cx="370132" cy="328164"/>
            <a:chOff x="2493999" y="2927037"/>
            <a:chExt cx="370132" cy="328164"/>
          </a:xfrm>
        </p:grpSpPr>
        <p:sp>
          <p:nvSpPr>
            <p:cNvPr id="13645" name="Google Shape;13645;p55"/>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55"/>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55"/>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55"/>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55"/>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55"/>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55"/>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55"/>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55"/>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55"/>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55"/>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55"/>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7" name="Google Shape;13657;p55"/>
          <p:cNvGrpSpPr/>
          <p:nvPr/>
        </p:nvGrpSpPr>
        <p:grpSpPr>
          <a:xfrm>
            <a:off x="3562329" y="3026896"/>
            <a:ext cx="370315" cy="281028"/>
            <a:chOff x="3589417" y="2950696"/>
            <a:chExt cx="370315" cy="281028"/>
          </a:xfrm>
        </p:grpSpPr>
        <p:sp>
          <p:nvSpPr>
            <p:cNvPr id="13658" name="Google Shape;13658;p55"/>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55"/>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55"/>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55"/>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55"/>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55"/>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55"/>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55"/>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55"/>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55"/>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55"/>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55"/>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55"/>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55"/>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55"/>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55"/>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55"/>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55"/>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55"/>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55"/>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8" name="Google Shape;13678;p55"/>
          <p:cNvGrpSpPr/>
          <p:nvPr/>
        </p:nvGrpSpPr>
        <p:grpSpPr>
          <a:xfrm>
            <a:off x="3005623" y="2987918"/>
            <a:ext cx="396125" cy="359062"/>
            <a:chOff x="3032711" y="2911718"/>
            <a:chExt cx="396125" cy="359062"/>
          </a:xfrm>
        </p:grpSpPr>
        <p:sp>
          <p:nvSpPr>
            <p:cNvPr id="13679" name="Google Shape;13679;p55"/>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55"/>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55"/>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55"/>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55"/>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55"/>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55"/>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55"/>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55"/>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55"/>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55"/>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55"/>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1" name="Google Shape;13691;p55"/>
          <p:cNvGrpSpPr/>
          <p:nvPr/>
        </p:nvGrpSpPr>
        <p:grpSpPr>
          <a:xfrm>
            <a:off x="7390676" y="1589597"/>
            <a:ext cx="373174" cy="367692"/>
            <a:chOff x="7417764" y="1513397"/>
            <a:chExt cx="373174" cy="367692"/>
          </a:xfrm>
        </p:grpSpPr>
        <p:sp>
          <p:nvSpPr>
            <p:cNvPr id="13692" name="Google Shape;13692;p55"/>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55"/>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55"/>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55"/>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55"/>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55"/>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55"/>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55"/>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55"/>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55"/>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55"/>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55"/>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55"/>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55"/>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55"/>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55"/>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55"/>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55"/>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55"/>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1" name="Google Shape;13711;p55"/>
          <p:cNvGrpSpPr/>
          <p:nvPr/>
        </p:nvGrpSpPr>
        <p:grpSpPr>
          <a:xfrm>
            <a:off x="6844856" y="1590568"/>
            <a:ext cx="370132" cy="365672"/>
            <a:chOff x="6871944" y="1514368"/>
            <a:chExt cx="370132" cy="365672"/>
          </a:xfrm>
        </p:grpSpPr>
        <p:sp>
          <p:nvSpPr>
            <p:cNvPr id="13712" name="Google Shape;13712;p55"/>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55"/>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55"/>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55"/>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55"/>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55"/>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55"/>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55"/>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55"/>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55"/>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55"/>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55"/>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55"/>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55"/>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55"/>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55"/>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55"/>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55"/>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55"/>
          <p:cNvGrpSpPr/>
          <p:nvPr/>
        </p:nvGrpSpPr>
        <p:grpSpPr>
          <a:xfrm>
            <a:off x="6534843" y="3441461"/>
            <a:ext cx="400375" cy="370184"/>
            <a:chOff x="6561931" y="3365261"/>
            <a:chExt cx="400375" cy="370184"/>
          </a:xfrm>
        </p:grpSpPr>
        <p:sp>
          <p:nvSpPr>
            <p:cNvPr id="13731" name="Google Shape;13731;p55"/>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55"/>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55"/>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55"/>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55"/>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55"/>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55"/>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55"/>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55"/>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55"/>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55"/>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55"/>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3" name="Google Shape;13743;p55"/>
          <p:cNvGrpSpPr/>
          <p:nvPr/>
        </p:nvGrpSpPr>
        <p:grpSpPr>
          <a:xfrm>
            <a:off x="1915032" y="2062052"/>
            <a:ext cx="378315" cy="358695"/>
            <a:chOff x="1942120" y="1985852"/>
            <a:chExt cx="378315" cy="358695"/>
          </a:xfrm>
        </p:grpSpPr>
        <p:sp>
          <p:nvSpPr>
            <p:cNvPr id="13744" name="Google Shape;13744;p55"/>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55"/>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55"/>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55"/>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55"/>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55"/>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55"/>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55"/>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55"/>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55"/>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55"/>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55"/>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55"/>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55"/>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55"/>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55"/>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55"/>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55"/>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55"/>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55"/>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4" name="Google Shape;13764;p55"/>
          <p:cNvGrpSpPr/>
          <p:nvPr/>
        </p:nvGrpSpPr>
        <p:grpSpPr>
          <a:xfrm>
            <a:off x="1374327" y="2505418"/>
            <a:ext cx="364282" cy="374197"/>
            <a:chOff x="1401415" y="2429218"/>
            <a:chExt cx="364282" cy="374197"/>
          </a:xfrm>
        </p:grpSpPr>
        <p:sp>
          <p:nvSpPr>
            <p:cNvPr id="13765" name="Google Shape;13765;p55"/>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55"/>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55"/>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55"/>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55"/>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55"/>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55"/>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55"/>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55"/>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55"/>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55"/>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55"/>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55"/>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55"/>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55"/>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0" name="Google Shape;13780;p55"/>
          <p:cNvGrpSpPr/>
          <p:nvPr/>
        </p:nvGrpSpPr>
        <p:grpSpPr>
          <a:xfrm>
            <a:off x="7083339" y="3441461"/>
            <a:ext cx="400401" cy="370184"/>
            <a:chOff x="7110427" y="3365261"/>
            <a:chExt cx="400401" cy="370184"/>
          </a:xfrm>
        </p:grpSpPr>
        <p:sp>
          <p:nvSpPr>
            <p:cNvPr id="13781" name="Google Shape;13781;p55"/>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55"/>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55"/>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55"/>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55"/>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55"/>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55"/>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8" name="Google Shape;13788;p55"/>
          <p:cNvGrpSpPr/>
          <p:nvPr/>
        </p:nvGrpSpPr>
        <p:grpSpPr>
          <a:xfrm>
            <a:off x="7631861" y="3439337"/>
            <a:ext cx="400375" cy="370132"/>
            <a:chOff x="7658949" y="3363137"/>
            <a:chExt cx="400375" cy="370132"/>
          </a:xfrm>
        </p:grpSpPr>
        <p:sp>
          <p:nvSpPr>
            <p:cNvPr id="13789" name="Google Shape;13789;p55"/>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55"/>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55"/>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55"/>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55"/>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55"/>
          <p:cNvGrpSpPr/>
          <p:nvPr/>
        </p:nvGrpSpPr>
        <p:grpSpPr>
          <a:xfrm>
            <a:off x="3277393" y="3455589"/>
            <a:ext cx="356623" cy="370105"/>
            <a:chOff x="3307156" y="3365314"/>
            <a:chExt cx="356623" cy="370105"/>
          </a:xfrm>
        </p:grpSpPr>
        <p:sp>
          <p:nvSpPr>
            <p:cNvPr id="13795" name="Google Shape;13795;p55"/>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55"/>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55"/>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55"/>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55"/>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55"/>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55"/>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55"/>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55"/>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55"/>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55"/>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55"/>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55"/>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55"/>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55"/>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0" name="Google Shape;13810;p55"/>
          <p:cNvGrpSpPr/>
          <p:nvPr/>
        </p:nvGrpSpPr>
        <p:grpSpPr>
          <a:xfrm>
            <a:off x="7395319" y="2056307"/>
            <a:ext cx="372807" cy="370079"/>
            <a:chOff x="7422407" y="1980107"/>
            <a:chExt cx="372807" cy="370079"/>
          </a:xfrm>
        </p:grpSpPr>
        <p:sp>
          <p:nvSpPr>
            <p:cNvPr id="13811" name="Google Shape;13811;p55"/>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55"/>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55"/>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55"/>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55"/>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55"/>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55"/>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55"/>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55"/>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55"/>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55"/>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55"/>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55"/>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4" name="Google Shape;13824;p55"/>
          <p:cNvGrpSpPr/>
          <p:nvPr/>
        </p:nvGrpSpPr>
        <p:grpSpPr>
          <a:xfrm>
            <a:off x="6889053" y="2982384"/>
            <a:ext cx="289737" cy="370394"/>
            <a:chOff x="6916141" y="2906184"/>
            <a:chExt cx="289737" cy="370394"/>
          </a:xfrm>
        </p:grpSpPr>
        <p:sp>
          <p:nvSpPr>
            <p:cNvPr id="13825" name="Google Shape;13825;p55"/>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55"/>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55"/>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55"/>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55"/>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55"/>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55"/>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55"/>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55"/>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55"/>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55"/>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55"/>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55"/>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55"/>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55"/>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55"/>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55"/>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55"/>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55"/>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55"/>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55"/>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6" name="Google Shape;13846;p55"/>
          <p:cNvGrpSpPr/>
          <p:nvPr/>
        </p:nvGrpSpPr>
        <p:grpSpPr>
          <a:xfrm>
            <a:off x="7943106" y="2089777"/>
            <a:ext cx="372676" cy="331731"/>
            <a:chOff x="7970194" y="2013577"/>
            <a:chExt cx="372676" cy="331731"/>
          </a:xfrm>
        </p:grpSpPr>
        <p:sp>
          <p:nvSpPr>
            <p:cNvPr id="13847" name="Google Shape;13847;p55"/>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55"/>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55"/>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55"/>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55"/>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55"/>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55"/>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55"/>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55"/>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55"/>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7" name="Google Shape;13857;p55"/>
          <p:cNvGrpSpPr/>
          <p:nvPr/>
        </p:nvGrpSpPr>
        <p:grpSpPr>
          <a:xfrm>
            <a:off x="1389645" y="1588390"/>
            <a:ext cx="332964" cy="370158"/>
            <a:chOff x="1416733" y="1512190"/>
            <a:chExt cx="332964" cy="370158"/>
          </a:xfrm>
        </p:grpSpPr>
        <p:sp>
          <p:nvSpPr>
            <p:cNvPr id="13858" name="Google Shape;13858;p55"/>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55"/>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55"/>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55"/>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55"/>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55"/>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55"/>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55"/>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55"/>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55"/>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55"/>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55"/>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55"/>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55"/>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55"/>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55"/>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55"/>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55"/>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55"/>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7" name="Google Shape;13877;p55"/>
          <p:cNvGrpSpPr/>
          <p:nvPr/>
        </p:nvGrpSpPr>
        <p:grpSpPr>
          <a:xfrm>
            <a:off x="5219278" y="2982305"/>
            <a:ext cx="342852" cy="370079"/>
            <a:chOff x="5246366" y="2906105"/>
            <a:chExt cx="342852" cy="370079"/>
          </a:xfrm>
        </p:grpSpPr>
        <p:sp>
          <p:nvSpPr>
            <p:cNvPr id="13878" name="Google Shape;13878;p55"/>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55"/>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55"/>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55"/>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55"/>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55"/>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4" name="Google Shape;13884;p55"/>
          <p:cNvGrpSpPr/>
          <p:nvPr/>
        </p:nvGrpSpPr>
        <p:grpSpPr>
          <a:xfrm>
            <a:off x="822579" y="2511083"/>
            <a:ext cx="371259" cy="366249"/>
            <a:chOff x="849667" y="2434883"/>
            <a:chExt cx="371259" cy="366249"/>
          </a:xfrm>
        </p:grpSpPr>
        <p:sp>
          <p:nvSpPr>
            <p:cNvPr id="13885" name="Google Shape;13885;p55"/>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55"/>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55"/>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55"/>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55"/>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55"/>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55"/>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55"/>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55"/>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55"/>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55"/>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55"/>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55"/>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8" name="Google Shape;13898;p55"/>
          <p:cNvGrpSpPr/>
          <p:nvPr/>
        </p:nvGrpSpPr>
        <p:grpSpPr>
          <a:xfrm>
            <a:off x="4389938" y="3441566"/>
            <a:ext cx="332728" cy="370053"/>
            <a:chOff x="4417026" y="3365366"/>
            <a:chExt cx="332728" cy="370053"/>
          </a:xfrm>
        </p:grpSpPr>
        <p:sp>
          <p:nvSpPr>
            <p:cNvPr id="13899" name="Google Shape;13899;p55"/>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55"/>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55"/>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55"/>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55"/>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55"/>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55"/>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55"/>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55"/>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55"/>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55"/>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55"/>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55"/>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55"/>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55"/>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55"/>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55"/>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55"/>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7" name="Google Shape;13917;p55"/>
          <p:cNvGrpSpPr/>
          <p:nvPr/>
        </p:nvGrpSpPr>
        <p:grpSpPr>
          <a:xfrm>
            <a:off x="2469980" y="2056386"/>
            <a:ext cx="363994" cy="370105"/>
            <a:chOff x="2497068" y="1980186"/>
            <a:chExt cx="363994" cy="370105"/>
          </a:xfrm>
        </p:grpSpPr>
        <p:sp>
          <p:nvSpPr>
            <p:cNvPr id="13918" name="Google Shape;13918;p55"/>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55"/>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55"/>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55"/>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55"/>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55"/>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55"/>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55"/>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55"/>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55"/>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55"/>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55"/>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55"/>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55"/>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55"/>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55"/>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55"/>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55"/>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55"/>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55"/>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55"/>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9" name="Google Shape;13939;p55"/>
          <p:cNvGrpSpPr/>
          <p:nvPr/>
        </p:nvGrpSpPr>
        <p:grpSpPr>
          <a:xfrm>
            <a:off x="5793190" y="2982358"/>
            <a:ext cx="294904" cy="370027"/>
            <a:chOff x="5820278" y="2906158"/>
            <a:chExt cx="294904" cy="370027"/>
          </a:xfrm>
        </p:grpSpPr>
        <p:sp>
          <p:nvSpPr>
            <p:cNvPr id="13940" name="Google Shape;13940;p55"/>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55"/>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55"/>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55"/>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55"/>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55"/>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55"/>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7" name="Google Shape;13947;p55"/>
          <p:cNvGrpSpPr/>
          <p:nvPr/>
        </p:nvGrpSpPr>
        <p:grpSpPr>
          <a:xfrm>
            <a:off x="4919731" y="3459429"/>
            <a:ext cx="370132" cy="334223"/>
            <a:chOff x="4946819" y="3383229"/>
            <a:chExt cx="370132" cy="334223"/>
          </a:xfrm>
        </p:grpSpPr>
        <p:sp>
          <p:nvSpPr>
            <p:cNvPr id="13948" name="Google Shape;13948;p55"/>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55"/>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55"/>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55"/>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55"/>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55"/>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55"/>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55"/>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55"/>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7" name="Google Shape;13957;p55"/>
          <p:cNvGrpSpPr/>
          <p:nvPr/>
        </p:nvGrpSpPr>
        <p:grpSpPr>
          <a:xfrm>
            <a:off x="3011315" y="1615434"/>
            <a:ext cx="375482" cy="316072"/>
            <a:chOff x="3038403" y="1539234"/>
            <a:chExt cx="375482" cy="316072"/>
          </a:xfrm>
        </p:grpSpPr>
        <p:sp>
          <p:nvSpPr>
            <p:cNvPr id="13958" name="Google Shape;13958;p55"/>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9" name="Google Shape;13959;p55"/>
            <p:cNvGrpSpPr/>
            <p:nvPr/>
          </p:nvGrpSpPr>
          <p:grpSpPr>
            <a:xfrm>
              <a:off x="3038403" y="1539234"/>
              <a:ext cx="375482" cy="316072"/>
              <a:chOff x="3038403" y="1539234"/>
              <a:chExt cx="375482" cy="316072"/>
            </a:xfrm>
          </p:grpSpPr>
          <p:sp>
            <p:nvSpPr>
              <p:cNvPr id="13960" name="Google Shape;13960;p55"/>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55"/>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55"/>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55"/>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55"/>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55"/>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55"/>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55"/>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55"/>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69" name="Google Shape;13969;p55"/>
          <p:cNvGrpSpPr/>
          <p:nvPr/>
        </p:nvGrpSpPr>
        <p:grpSpPr>
          <a:xfrm>
            <a:off x="6305777" y="2982331"/>
            <a:ext cx="360846" cy="370184"/>
            <a:chOff x="6332865" y="2906131"/>
            <a:chExt cx="360846" cy="370184"/>
          </a:xfrm>
        </p:grpSpPr>
        <p:sp>
          <p:nvSpPr>
            <p:cNvPr id="13970" name="Google Shape;13970;p55"/>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55"/>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55"/>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55"/>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55"/>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55"/>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55"/>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55"/>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55"/>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55"/>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55"/>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1" name="Google Shape;13981;p55"/>
          <p:cNvGrpSpPr/>
          <p:nvPr/>
        </p:nvGrpSpPr>
        <p:grpSpPr>
          <a:xfrm>
            <a:off x="4107991" y="1594266"/>
            <a:ext cx="370132" cy="358223"/>
            <a:chOff x="4135079" y="1518066"/>
            <a:chExt cx="370132" cy="358223"/>
          </a:xfrm>
        </p:grpSpPr>
        <p:sp>
          <p:nvSpPr>
            <p:cNvPr id="13982" name="Google Shape;13982;p55"/>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55"/>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55"/>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55"/>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55"/>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55"/>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55"/>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55"/>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55"/>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55"/>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55"/>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55"/>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55"/>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55"/>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55"/>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55"/>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55"/>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55"/>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55"/>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1" name="Google Shape;14001;p55"/>
          <p:cNvGrpSpPr/>
          <p:nvPr/>
        </p:nvGrpSpPr>
        <p:grpSpPr>
          <a:xfrm>
            <a:off x="6851780" y="2056334"/>
            <a:ext cx="361240" cy="370158"/>
            <a:chOff x="6878869" y="1980134"/>
            <a:chExt cx="361240" cy="370158"/>
          </a:xfrm>
        </p:grpSpPr>
        <p:sp>
          <p:nvSpPr>
            <p:cNvPr id="14002" name="Google Shape;14002;p55"/>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55"/>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55"/>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55"/>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55"/>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55"/>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55"/>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55"/>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55"/>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55"/>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55"/>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55"/>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55"/>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5" name="Google Shape;14015;p55"/>
          <p:cNvGrpSpPr/>
          <p:nvPr/>
        </p:nvGrpSpPr>
        <p:grpSpPr>
          <a:xfrm>
            <a:off x="2466911" y="2626233"/>
            <a:ext cx="370132" cy="259467"/>
            <a:chOff x="2493999" y="2550033"/>
            <a:chExt cx="370132" cy="259467"/>
          </a:xfrm>
        </p:grpSpPr>
        <p:sp>
          <p:nvSpPr>
            <p:cNvPr id="14016" name="Google Shape;14016;p55"/>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55"/>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55"/>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55"/>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55"/>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55"/>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55"/>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55"/>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55"/>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55"/>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55"/>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55"/>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55"/>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55"/>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55"/>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55"/>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55"/>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55"/>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55"/>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5" name="Google Shape;14035;p55"/>
          <p:cNvGrpSpPr/>
          <p:nvPr/>
        </p:nvGrpSpPr>
        <p:grpSpPr>
          <a:xfrm>
            <a:off x="1672614" y="3441461"/>
            <a:ext cx="281054" cy="370158"/>
            <a:chOff x="1699703" y="3365261"/>
            <a:chExt cx="281054" cy="370158"/>
          </a:xfrm>
        </p:grpSpPr>
        <p:sp>
          <p:nvSpPr>
            <p:cNvPr id="14036" name="Google Shape;14036;p55"/>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55"/>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55"/>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55"/>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55"/>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55"/>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55"/>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55"/>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55"/>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55"/>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55"/>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55"/>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55"/>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55"/>
          <p:cNvGrpSpPr/>
          <p:nvPr/>
        </p:nvGrpSpPr>
        <p:grpSpPr>
          <a:xfrm>
            <a:off x="7939722" y="1595630"/>
            <a:ext cx="369974" cy="355626"/>
            <a:chOff x="7966810" y="1519430"/>
            <a:chExt cx="369974" cy="355626"/>
          </a:xfrm>
        </p:grpSpPr>
        <p:sp>
          <p:nvSpPr>
            <p:cNvPr id="14050" name="Google Shape;14050;p55"/>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55"/>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55"/>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55"/>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55"/>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55"/>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55"/>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55"/>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55"/>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55"/>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55"/>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55"/>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55"/>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55"/>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55"/>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55"/>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6" name="Google Shape;14066;p55"/>
          <p:cNvGrpSpPr/>
          <p:nvPr/>
        </p:nvGrpSpPr>
        <p:grpSpPr>
          <a:xfrm>
            <a:off x="2765540" y="3441540"/>
            <a:ext cx="290445" cy="370079"/>
            <a:chOff x="2792628" y="3365340"/>
            <a:chExt cx="290445" cy="370079"/>
          </a:xfrm>
        </p:grpSpPr>
        <p:sp>
          <p:nvSpPr>
            <p:cNvPr id="14067" name="Google Shape;14067;p55"/>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55"/>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55"/>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55"/>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55"/>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55"/>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55"/>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55"/>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55"/>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55"/>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55"/>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55"/>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55"/>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55"/>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1" name="Google Shape;14081;p55"/>
          <p:cNvGrpSpPr/>
          <p:nvPr/>
        </p:nvGrpSpPr>
        <p:grpSpPr>
          <a:xfrm>
            <a:off x="1362497" y="2064517"/>
            <a:ext cx="388125" cy="353790"/>
            <a:chOff x="1389585" y="1988317"/>
            <a:chExt cx="388125" cy="353790"/>
          </a:xfrm>
        </p:grpSpPr>
        <p:sp>
          <p:nvSpPr>
            <p:cNvPr id="14082" name="Google Shape;14082;p55"/>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55"/>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55"/>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55"/>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55"/>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55"/>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55"/>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55"/>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55"/>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55"/>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55"/>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55"/>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55"/>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55"/>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55"/>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55"/>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55"/>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55"/>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55"/>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55"/>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55"/>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55"/>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4" name="Google Shape;14104;p55"/>
          <p:cNvGrpSpPr/>
          <p:nvPr/>
        </p:nvGrpSpPr>
        <p:grpSpPr>
          <a:xfrm>
            <a:off x="2465836" y="1588390"/>
            <a:ext cx="370158" cy="370158"/>
            <a:chOff x="2492924" y="1512190"/>
            <a:chExt cx="370158" cy="370158"/>
          </a:xfrm>
        </p:grpSpPr>
        <p:sp>
          <p:nvSpPr>
            <p:cNvPr id="14105" name="Google Shape;14105;p55"/>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55"/>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55"/>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55"/>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55"/>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55"/>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55"/>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55"/>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55"/>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55"/>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55"/>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55"/>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55"/>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55"/>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55"/>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55"/>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55"/>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55"/>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55"/>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55"/>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55"/>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55"/>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7" name="Google Shape;14127;p55"/>
          <p:cNvGrpSpPr/>
          <p:nvPr/>
        </p:nvGrpSpPr>
        <p:grpSpPr>
          <a:xfrm>
            <a:off x="1906481" y="1588443"/>
            <a:ext cx="393975" cy="370105"/>
            <a:chOff x="1933569" y="1512243"/>
            <a:chExt cx="393975" cy="370105"/>
          </a:xfrm>
        </p:grpSpPr>
        <p:sp>
          <p:nvSpPr>
            <p:cNvPr id="14128" name="Google Shape;14128;p55"/>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55"/>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55"/>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55"/>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55"/>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55"/>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55"/>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55"/>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55"/>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55"/>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55"/>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55"/>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55"/>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55"/>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55"/>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55"/>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55"/>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55"/>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55"/>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55"/>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55"/>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55"/>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55"/>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55"/>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55"/>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55"/>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55"/>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55"/>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6" name="Google Shape;14156;p55"/>
          <p:cNvGrpSpPr/>
          <p:nvPr/>
        </p:nvGrpSpPr>
        <p:grpSpPr>
          <a:xfrm>
            <a:off x="2209018" y="3441592"/>
            <a:ext cx="306471" cy="370000"/>
            <a:chOff x="2236106" y="3365392"/>
            <a:chExt cx="306471" cy="370000"/>
          </a:xfrm>
        </p:grpSpPr>
        <p:sp>
          <p:nvSpPr>
            <p:cNvPr id="14157" name="Google Shape;14157;p55"/>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55"/>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55"/>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55"/>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55"/>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55"/>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55"/>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55"/>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55"/>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55"/>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55"/>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55"/>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55"/>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55"/>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1" name="Google Shape;14171;p55"/>
          <p:cNvGrpSpPr/>
          <p:nvPr/>
        </p:nvGrpSpPr>
        <p:grpSpPr>
          <a:xfrm>
            <a:off x="5465735" y="3461763"/>
            <a:ext cx="375325" cy="329606"/>
            <a:chOff x="5492823" y="3385563"/>
            <a:chExt cx="375325" cy="329606"/>
          </a:xfrm>
        </p:grpSpPr>
        <p:sp>
          <p:nvSpPr>
            <p:cNvPr id="14172" name="Google Shape;14172;p55"/>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55"/>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55"/>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55"/>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55"/>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55"/>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55"/>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55"/>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55"/>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55"/>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55"/>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55"/>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55"/>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55"/>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55"/>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55"/>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55"/>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55"/>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55"/>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55"/>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55"/>
          <p:cNvGrpSpPr/>
          <p:nvPr/>
        </p:nvGrpSpPr>
        <p:grpSpPr>
          <a:xfrm>
            <a:off x="3014699" y="2077318"/>
            <a:ext cx="370158" cy="328164"/>
            <a:chOff x="3041787" y="2001118"/>
            <a:chExt cx="370158" cy="328164"/>
          </a:xfrm>
        </p:grpSpPr>
        <p:sp>
          <p:nvSpPr>
            <p:cNvPr id="14193" name="Google Shape;14193;p55"/>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55"/>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55"/>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55"/>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55"/>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55"/>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55"/>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55"/>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55"/>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55"/>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55"/>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55"/>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55"/>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55"/>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55"/>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55"/>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55"/>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55"/>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1" name="Google Shape;14211;p55"/>
          <p:cNvGrpSpPr/>
          <p:nvPr/>
        </p:nvGrpSpPr>
        <p:grpSpPr>
          <a:xfrm>
            <a:off x="5752796" y="2115325"/>
            <a:ext cx="372309" cy="328216"/>
            <a:chOff x="5779884" y="2039125"/>
            <a:chExt cx="372309" cy="328216"/>
          </a:xfrm>
        </p:grpSpPr>
        <p:sp>
          <p:nvSpPr>
            <p:cNvPr id="14212" name="Google Shape;14212;p55"/>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55"/>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55"/>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55"/>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55"/>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55"/>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55"/>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55"/>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55"/>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55"/>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55"/>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55"/>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55"/>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25" name="Google Shape;14225;p5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229"/>
        <p:cNvGrpSpPr/>
        <p:nvPr/>
      </p:nvGrpSpPr>
      <p:grpSpPr>
        <a:xfrm>
          <a:off x="0" y="0"/>
          <a:ext cx="0" cy="0"/>
          <a:chOff x="0" y="0"/>
          <a:chExt cx="0" cy="0"/>
        </a:xfrm>
      </p:grpSpPr>
      <p:grpSp>
        <p:nvGrpSpPr>
          <p:cNvPr id="14230" name="Google Shape;14230;p56"/>
          <p:cNvGrpSpPr/>
          <p:nvPr/>
        </p:nvGrpSpPr>
        <p:grpSpPr>
          <a:xfrm>
            <a:off x="853009" y="1981993"/>
            <a:ext cx="354610" cy="372358"/>
            <a:chOff x="878066" y="1981993"/>
            <a:chExt cx="354610" cy="372358"/>
          </a:xfrm>
        </p:grpSpPr>
        <p:sp>
          <p:nvSpPr>
            <p:cNvPr id="14231" name="Google Shape;14231;p56"/>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56"/>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56"/>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56"/>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56"/>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56"/>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56"/>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56"/>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56"/>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56"/>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56"/>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56"/>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56"/>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56"/>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5" name="Google Shape;14245;p56"/>
          <p:cNvGrpSpPr/>
          <p:nvPr/>
        </p:nvGrpSpPr>
        <p:grpSpPr>
          <a:xfrm>
            <a:off x="1320737" y="1982386"/>
            <a:ext cx="371650" cy="371624"/>
            <a:chOff x="1345794" y="1982386"/>
            <a:chExt cx="371650" cy="371624"/>
          </a:xfrm>
        </p:grpSpPr>
        <p:sp>
          <p:nvSpPr>
            <p:cNvPr id="14246" name="Google Shape;14246;p56"/>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56"/>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56"/>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56"/>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56"/>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56"/>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56"/>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56"/>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56"/>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56"/>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56"/>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56"/>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56"/>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56"/>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56"/>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56"/>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56"/>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56"/>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56"/>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56"/>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56"/>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56"/>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56"/>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56"/>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56"/>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56"/>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56"/>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56"/>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56"/>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56"/>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56"/>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56"/>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56"/>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56"/>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56"/>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56"/>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56"/>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56"/>
          <p:cNvGrpSpPr/>
          <p:nvPr/>
        </p:nvGrpSpPr>
        <p:grpSpPr>
          <a:xfrm>
            <a:off x="1796408" y="1981993"/>
            <a:ext cx="372410" cy="372410"/>
            <a:chOff x="1821465" y="1981993"/>
            <a:chExt cx="372410" cy="372410"/>
          </a:xfrm>
        </p:grpSpPr>
        <p:sp>
          <p:nvSpPr>
            <p:cNvPr id="14284" name="Google Shape;14284;p56"/>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56"/>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56"/>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56"/>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56"/>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56"/>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56"/>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56"/>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56"/>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56"/>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56"/>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56"/>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56"/>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56"/>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8" name="Google Shape;14298;p56"/>
          <p:cNvGrpSpPr/>
          <p:nvPr/>
        </p:nvGrpSpPr>
        <p:grpSpPr>
          <a:xfrm>
            <a:off x="2251291" y="1981809"/>
            <a:ext cx="415901" cy="372699"/>
            <a:chOff x="2276348" y="1981809"/>
            <a:chExt cx="415901" cy="372699"/>
          </a:xfrm>
        </p:grpSpPr>
        <p:sp>
          <p:nvSpPr>
            <p:cNvPr id="14299" name="Google Shape;14299;p56"/>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56"/>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56"/>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56"/>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56"/>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56"/>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56"/>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6" name="Google Shape;14306;p56"/>
          <p:cNvGrpSpPr/>
          <p:nvPr/>
        </p:nvGrpSpPr>
        <p:grpSpPr>
          <a:xfrm>
            <a:off x="2749297" y="2009990"/>
            <a:ext cx="372017" cy="316310"/>
            <a:chOff x="2774354" y="2009990"/>
            <a:chExt cx="372017" cy="316310"/>
          </a:xfrm>
        </p:grpSpPr>
        <p:sp>
          <p:nvSpPr>
            <p:cNvPr id="14307" name="Google Shape;14307;p56"/>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56"/>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56"/>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56"/>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56"/>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56"/>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56"/>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56"/>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56"/>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56"/>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56"/>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56"/>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56"/>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56"/>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56"/>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56"/>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56"/>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56"/>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56"/>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56"/>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56"/>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56"/>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56"/>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56"/>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56"/>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56"/>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3" name="Google Shape;14333;p56"/>
          <p:cNvGrpSpPr/>
          <p:nvPr/>
        </p:nvGrpSpPr>
        <p:grpSpPr>
          <a:xfrm>
            <a:off x="3697625" y="1981993"/>
            <a:ext cx="375818" cy="372043"/>
            <a:chOff x="3722682" y="1981993"/>
            <a:chExt cx="375818" cy="372043"/>
          </a:xfrm>
        </p:grpSpPr>
        <p:sp>
          <p:nvSpPr>
            <p:cNvPr id="14334" name="Google Shape;14334;p56"/>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56"/>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56"/>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56"/>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56"/>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56"/>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56"/>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56"/>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56"/>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56"/>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56"/>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56"/>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56"/>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56"/>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56"/>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56"/>
          <p:cNvGrpSpPr/>
          <p:nvPr/>
        </p:nvGrpSpPr>
        <p:grpSpPr>
          <a:xfrm>
            <a:off x="4176337" y="1981809"/>
            <a:ext cx="373538" cy="372305"/>
            <a:chOff x="4201394" y="1981809"/>
            <a:chExt cx="373538" cy="372305"/>
          </a:xfrm>
        </p:grpSpPr>
        <p:sp>
          <p:nvSpPr>
            <p:cNvPr id="14350" name="Google Shape;14350;p56"/>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56"/>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56"/>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56"/>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56"/>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56"/>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56"/>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56"/>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56"/>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56"/>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56"/>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56"/>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56"/>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56"/>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56"/>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56"/>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6" name="Google Shape;14366;p56"/>
          <p:cNvGrpSpPr/>
          <p:nvPr/>
        </p:nvGrpSpPr>
        <p:grpSpPr>
          <a:xfrm>
            <a:off x="4634601" y="1500266"/>
            <a:ext cx="422743" cy="377784"/>
            <a:chOff x="4659658" y="1500266"/>
            <a:chExt cx="422743" cy="377784"/>
          </a:xfrm>
        </p:grpSpPr>
        <p:sp>
          <p:nvSpPr>
            <p:cNvPr id="14367" name="Google Shape;14367;p56"/>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56"/>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56"/>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56"/>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56"/>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56"/>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56"/>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56"/>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56"/>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56"/>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56"/>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56"/>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56"/>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56"/>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56"/>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56"/>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56"/>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4" name="Google Shape;14384;p56"/>
          <p:cNvGrpSpPr/>
          <p:nvPr/>
        </p:nvGrpSpPr>
        <p:grpSpPr>
          <a:xfrm>
            <a:off x="5186349" y="1513504"/>
            <a:ext cx="260394" cy="351202"/>
            <a:chOff x="5211406" y="1513504"/>
            <a:chExt cx="260394" cy="351202"/>
          </a:xfrm>
        </p:grpSpPr>
        <p:sp>
          <p:nvSpPr>
            <p:cNvPr id="14385" name="Google Shape;14385;p56"/>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56"/>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56"/>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56"/>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56"/>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56"/>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56"/>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56"/>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56"/>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56"/>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56"/>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56"/>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56"/>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56"/>
          <p:cNvGrpSpPr/>
          <p:nvPr/>
        </p:nvGrpSpPr>
        <p:grpSpPr>
          <a:xfrm>
            <a:off x="5607545" y="1513216"/>
            <a:ext cx="366722" cy="351779"/>
            <a:chOff x="5632602" y="1513216"/>
            <a:chExt cx="366722" cy="351779"/>
          </a:xfrm>
        </p:grpSpPr>
        <p:sp>
          <p:nvSpPr>
            <p:cNvPr id="14399" name="Google Shape;14399;p56"/>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56"/>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56"/>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56"/>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56"/>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56"/>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56"/>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56"/>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7" name="Google Shape;14407;p56"/>
          <p:cNvGrpSpPr/>
          <p:nvPr/>
        </p:nvGrpSpPr>
        <p:grpSpPr>
          <a:xfrm>
            <a:off x="6064315" y="1527136"/>
            <a:ext cx="401902" cy="323965"/>
            <a:chOff x="6089372" y="1527136"/>
            <a:chExt cx="401902" cy="323965"/>
          </a:xfrm>
        </p:grpSpPr>
        <p:sp>
          <p:nvSpPr>
            <p:cNvPr id="14408" name="Google Shape;14408;p56"/>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56"/>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56"/>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56"/>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56"/>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56"/>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56"/>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56"/>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56"/>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56"/>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56"/>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56"/>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56"/>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56"/>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56"/>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56"/>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56"/>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56"/>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56"/>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56"/>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56"/>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56"/>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56"/>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56"/>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56"/>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56"/>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56"/>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56"/>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56"/>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56"/>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8" name="Google Shape;14438;p56"/>
          <p:cNvGrpSpPr/>
          <p:nvPr/>
        </p:nvGrpSpPr>
        <p:grpSpPr>
          <a:xfrm>
            <a:off x="6554378" y="1527897"/>
            <a:ext cx="370103" cy="322445"/>
            <a:chOff x="6579435" y="1527897"/>
            <a:chExt cx="370103" cy="322445"/>
          </a:xfrm>
        </p:grpSpPr>
        <p:sp>
          <p:nvSpPr>
            <p:cNvPr id="14439" name="Google Shape;14439;p56"/>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56"/>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56"/>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56"/>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56"/>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56"/>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56"/>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56"/>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56"/>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56"/>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56"/>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56"/>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56"/>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56"/>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56"/>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56"/>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56"/>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56"/>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56"/>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56"/>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56"/>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0" name="Google Shape;14460;p56"/>
          <p:cNvGrpSpPr/>
          <p:nvPr/>
        </p:nvGrpSpPr>
        <p:grpSpPr>
          <a:xfrm>
            <a:off x="6963830" y="1538854"/>
            <a:ext cx="499920" cy="300136"/>
            <a:chOff x="6988887" y="1538854"/>
            <a:chExt cx="499920" cy="300136"/>
          </a:xfrm>
        </p:grpSpPr>
        <p:sp>
          <p:nvSpPr>
            <p:cNvPr id="14461" name="Google Shape;14461;p56"/>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56"/>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56"/>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56"/>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56"/>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56"/>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56"/>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56"/>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56"/>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56"/>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56"/>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56"/>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56"/>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4" name="Google Shape;14474;p56"/>
          <p:cNvGrpSpPr/>
          <p:nvPr/>
        </p:nvGrpSpPr>
        <p:grpSpPr>
          <a:xfrm>
            <a:off x="8025302" y="1520687"/>
            <a:ext cx="279321" cy="336837"/>
            <a:chOff x="8050359" y="1520687"/>
            <a:chExt cx="279321" cy="336837"/>
          </a:xfrm>
        </p:grpSpPr>
        <p:sp>
          <p:nvSpPr>
            <p:cNvPr id="14475" name="Google Shape;14475;p56"/>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56"/>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56"/>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56"/>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56"/>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56"/>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56"/>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56"/>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56"/>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56"/>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56"/>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56"/>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56"/>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8" name="Google Shape;14488;p56"/>
          <p:cNvGrpSpPr/>
          <p:nvPr/>
        </p:nvGrpSpPr>
        <p:grpSpPr>
          <a:xfrm>
            <a:off x="6068850" y="2461832"/>
            <a:ext cx="364441" cy="339091"/>
            <a:chOff x="6093907" y="2461832"/>
            <a:chExt cx="364441" cy="339091"/>
          </a:xfrm>
        </p:grpSpPr>
        <p:sp>
          <p:nvSpPr>
            <p:cNvPr id="14489" name="Google Shape;14489;p56"/>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56"/>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56"/>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56"/>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56"/>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56"/>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56"/>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56"/>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56"/>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56"/>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9" name="Google Shape;14499;p56"/>
          <p:cNvGrpSpPr/>
          <p:nvPr/>
        </p:nvGrpSpPr>
        <p:grpSpPr>
          <a:xfrm>
            <a:off x="4651274" y="1980866"/>
            <a:ext cx="377680" cy="377680"/>
            <a:chOff x="4676331" y="1980866"/>
            <a:chExt cx="377680" cy="377680"/>
          </a:xfrm>
        </p:grpSpPr>
        <p:sp>
          <p:nvSpPr>
            <p:cNvPr id="14500" name="Google Shape;14500;p56"/>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56"/>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56"/>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56"/>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56"/>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56"/>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56"/>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56"/>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56"/>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56"/>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56"/>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56"/>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56"/>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56"/>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56"/>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56"/>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56"/>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56"/>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56"/>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9" name="Google Shape;14519;p56"/>
          <p:cNvGrpSpPr/>
          <p:nvPr/>
        </p:nvGrpSpPr>
        <p:grpSpPr>
          <a:xfrm>
            <a:off x="7501185" y="1522968"/>
            <a:ext cx="357651" cy="332275"/>
            <a:chOff x="7526242" y="1522968"/>
            <a:chExt cx="357651" cy="332275"/>
          </a:xfrm>
        </p:grpSpPr>
        <p:sp>
          <p:nvSpPr>
            <p:cNvPr id="14520" name="Google Shape;14520;p56"/>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56"/>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56"/>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56"/>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56"/>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56"/>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56"/>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56"/>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56"/>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56"/>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56"/>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56"/>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56"/>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56"/>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56"/>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56"/>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6" name="Google Shape;14536;p56"/>
          <p:cNvGrpSpPr/>
          <p:nvPr/>
        </p:nvGrpSpPr>
        <p:grpSpPr>
          <a:xfrm>
            <a:off x="3225729" y="1982386"/>
            <a:ext cx="371650" cy="371624"/>
            <a:chOff x="3250786" y="1982386"/>
            <a:chExt cx="371650" cy="371624"/>
          </a:xfrm>
        </p:grpSpPr>
        <p:sp>
          <p:nvSpPr>
            <p:cNvPr id="14537" name="Google Shape;14537;p56"/>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56"/>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56"/>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56"/>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56"/>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56"/>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56"/>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56"/>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56"/>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56"/>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56"/>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56"/>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56"/>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56"/>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56"/>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56"/>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56"/>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56"/>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56"/>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56"/>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56"/>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56"/>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56"/>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56"/>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56"/>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56"/>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56"/>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56"/>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56"/>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56"/>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7" name="Google Shape;14567;p56"/>
          <p:cNvGrpSpPr/>
          <p:nvPr/>
        </p:nvGrpSpPr>
        <p:grpSpPr>
          <a:xfrm>
            <a:off x="1317329" y="2916322"/>
            <a:ext cx="373538" cy="331515"/>
            <a:chOff x="1342386" y="2916322"/>
            <a:chExt cx="373538" cy="331515"/>
          </a:xfrm>
        </p:grpSpPr>
        <p:sp>
          <p:nvSpPr>
            <p:cNvPr id="14568" name="Google Shape;14568;p56"/>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56"/>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56"/>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56"/>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56"/>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56"/>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56"/>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56"/>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56"/>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56"/>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56"/>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9" name="Google Shape;14579;p56"/>
          <p:cNvGrpSpPr/>
          <p:nvPr/>
        </p:nvGrpSpPr>
        <p:grpSpPr>
          <a:xfrm>
            <a:off x="2269065" y="2946600"/>
            <a:ext cx="373931" cy="271351"/>
            <a:chOff x="2294122" y="2946600"/>
            <a:chExt cx="373931" cy="271351"/>
          </a:xfrm>
        </p:grpSpPr>
        <p:sp>
          <p:nvSpPr>
            <p:cNvPr id="14580" name="Google Shape;14580;p56"/>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56"/>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56"/>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56"/>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56"/>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56"/>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56"/>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56"/>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56"/>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56"/>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56"/>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56"/>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56"/>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56"/>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56"/>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56"/>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56"/>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56"/>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56"/>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56"/>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56"/>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56"/>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56"/>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56"/>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56"/>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56"/>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56"/>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56"/>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56"/>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56"/>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0" name="Google Shape;14610;p56"/>
          <p:cNvGrpSpPr/>
          <p:nvPr/>
        </p:nvGrpSpPr>
        <p:grpSpPr>
          <a:xfrm>
            <a:off x="2744762" y="2907251"/>
            <a:ext cx="373905" cy="349682"/>
            <a:chOff x="2769819" y="2907251"/>
            <a:chExt cx="373905" cy="349682"/>
          </a:xfrm>
        </p:grpSpPr>
        <p:sp>
          <p:nvSpPr>
            <p:cNvPr id="14611" name="Google Shape;14611;p56"/>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56"/>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56"/>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56"/>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56"/>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56"/>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56"/>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56"/>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56"/>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56"/>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56"/>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56"/>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56"/>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56"/>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56"/>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56"/>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56"/>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8" name="Google Shape;14628;p56"/>
          <p:cNvGrpSpPr/>
          <p:nvPr/>
        </p:nvGrpSpPr>
        <p:grpSpPr>
          <a:xfrm>
            <a:off x="3221193" y="2895245"/>
            <a:ext cx="375792" cy="373800"/>
            <a:chOff x="3246251" y="2895245"/>
            <a:chExt cx="375792" cy="373800"/>
          </a:xfrm>
        </p:grpSpPr>
        <p:sp>
          <p:nvSpPr>
            <p:cNvPr id="14629" name="Google Shape;14629;p56"/>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56"/>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56"/>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56"/>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56"/>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56"/>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56"/>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56"/>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56"/>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56"/>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56"/>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56"/>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56"/>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56"/>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3" name="Google Shape;14643;p56"/>
          <p:cNvGrpSpPr/>
          <p:nvPr/>
        </p:nvGrpSpPr>
        <p:grpSpPr>
          <a:xfrm>
            <a:off x="3766125" y="2895454"/>
            <a:ext cx="234650" cy="373590"/>
            <a:chOff x="3791182" y="2895454"/>
            <a:chExt cx="234650" cy="373590"/>
          </a:xfrm>
        </p:grpSpPr>
        <p:sp>
          <p:nvSpPr>
            <p:cNvPr id="14644" name="Google Shape;14644;p56"/>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56"/>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56"/>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56"/>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56"/>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56"/>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56"/>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56"/>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56"/>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3" name="Google Shape;14653;p56"/>
          <p:cNvGrpSpPr/>
          <p:nvPr/>
        </p:nvGrpSpPr>
        <p:grpSpPr>
          <a:xfrm>
            <a:off x="7017938" y="2489463"/>
            <a:ext cx="364441" cy="256225"/>
            <a:chOff x="7042995" y="2489463"/>
            <a:chExt cx="364441" cy="256225"/>
          </a:xfrm>
        </p:grpSpPr>
        <p:sp>
          <p:nvSpPr>
            <p:cNvPr id="14654" name="Google Shape;14654;p56"/>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56"/>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56"/>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56"/>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56"/>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56"/>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56"/>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56"/>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56"/>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56"/>
          <p:cNvGrpSpPr/>
          <p:nvPr/>
        </p:nvGrpSpPr>
        <p:grpSpPr>
          <a:xfrm>
            <a:off x="7492115" y="2437007"/>
            <a:ext cx="364284" cy="361243"/>
            <a:chOff x="7517172" y="2437007"/>
            <a:chExt cx="364284" cy="361243"/>
          </a:xfrm>
        </p:grpSpPr>
        <p:sp>
          <p:nvSpPr>
            <p:cNvPr id="14664" name="Google Shape;14664;p56"/>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56"/>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56"/>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56"/>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56"/>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56"/>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56"/>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56"/>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56"/>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56"/>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56"/>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56"/>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56"/>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56"/>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56"/>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56"/>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56"/>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56"/>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56"/>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56"/>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56"/>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5" name="Google Shape;14685;p56"/>
          <p:cNvGrpSpPr/>
          <p:nvPr/>
        </p:nvGrpSpPr>
        <p:grpSpPr>
          <a:xfrm>
            <a:off x="7981418" y="2436954"/>
            <a:ext cx="335290" cy="361321"/>
            <a:chOff x="8006475" y="2436954"/>
            <a:chExt cx="335290" cy="361321"/>
          </a:xfrm>
        </p:grpSpPr>
        <p:sp>
          <p:nvSpPr>
            <p:cNvPr id="14686" name="Google Shape;14686;p56"/>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56"/>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56"/>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56"/>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56"/>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56"/>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56"/>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56"/>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56"/>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56"/>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56"/>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56"/>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56"/>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56"/>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56"/>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56"/>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56"/>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56"/>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56"/>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5" name="Google Shape;14705;p56"/>
          <p:cNvGrpSpPr/>
          <p:nvPr/>
        </p:nvGrpSpPr>
        <p:grpSpPr>
          <a:xfrm>
            <a:off x="5571604" y="2909139"/>
            <a:ext cx="394326" cy="349682"/>
            <a:chOff x="5596661" y="2909139"/>
            <a:chExt cx="394326" cy="349682"/>
          </a:xfrm>
        </p:grpSpPr>
        <p:sp>
          <p:nvSpPr>
            <p:cNvPr id="14706" name="Google Shape;14706;p56"/>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56"/>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56"/>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56"/>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56"/>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56"/>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56"/>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56"/>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56"/>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56"/>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56"/>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56"/>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56"/>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56"/>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56"/>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56"/>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2" name="Google Shape;14722;p56"/>
          <p:cNvGrpSpPr/>
          <p:nvPr/>
        </p:nvGrpSpPr>
        <p:grpSpPr>
          <a:xfrm>
            <a:off x="849601" y="2914408"/>
            <a:ext cx="356891" cy="335709"/>
            <a:chOff x="874658" y="2914408"/>
            <a:chExt cx="356891" cy="335709"/>
          </a:xfrm>
        </p:grpSpPr>
        <p:sp>
          <p:nvSpPr>
            <p:cNvPr id="14723" name="Google Shape;14723;p56"/>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56"/>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56"/>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56"/>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56"/>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56"/>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56"/>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56"/>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56"/>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56"/>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56"/>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56"/>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56"/>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56"/>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56"/>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56"/>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56"/>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56"/>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56"/>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56"/>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3" name="Google Shape;14743;p56"/>
          <p:cNvGrpSpPr/>
          <p:nvPr/>
        </p:nvGrpSpPr>
        <p:grpSpPr>
          <a:xfrm>
            <a:off x="4205855" y="2929193"/>
            <a:ext cx="308813" cy="306165"/>
            <a:chOff x="4230912" y="2929193"/>
            <a:chExt cx="308813" cy="306165"/>
          </a:xfrm>
        </p:grpSpPr>
        <p:sp>
          <p:nvSpPr>
            <p:cNvPr id="14744" name="Google Shape;14744;p56"/>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56"/>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56"/>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56"/>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56"/>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56"/>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56"/>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56"/>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56"/>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56"/>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56"/>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56"/>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56"/>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56"/>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56"/>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9" name="Google Shape;14759;p56"/>
          <p:cNvGrpSpPr/>
          <p:nvPr/>
        </p:nvGrpSpPr>
        <p:grpSpPr>
          <a:xfrm>
            <a:off x="4602829" y="3401089"/>
            <a:ext cx="409111" cy="267944"/>
            <a:chOff x="4627886" y="3401089"/>
            <a:chExt cx="409111" cy="267944"/>
          </a:xfrm>
        </p:grpSpPr>
        <p:sp>
          <p:nvSpPr>
            <p:cNvPr id="14760" name="Google Shape;14760;p56"/>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56"/>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56"/>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56"/>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56"/>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56"/>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56"/>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56"/>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56"/>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56"/>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56"/>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56"/>
          <p:cNvGrpSpPr/>
          <p:nvPr/>
        </p:nvGrpSpPr>
        <p:grpSpPr>
          <a:xfrm>
            <a:off x="4627419" y="2898915"/>
            <a:ext cx="386016" cy="384495"/>
            <a:chOff x="4652476" y="2898915"/>
            <a:chExt cx="386016" cy="384495"/>
          </a:xfrm>
        </p:grpSpPr>
        <p:sp>
          <p:nvSpPr>
            <p:cNvPr id="14772" name="Google Shape;14772;p56"/>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56"/>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56"/>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56"/>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56"/>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56"/>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56"/>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56"/>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56"/>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1" name="Google Shape;14781;p56"/>
          <p:cNvGrpSpPr/>
          <p:nvPr/>
        </p:nvGrpSpPr>
        <p:grpSpPr>
          <a:xfrm>
            <a:off x="5131874" y="2922194"/>
            <a:ext cx="324699" cy="347611"/>
            <a:chOff x="5156931" y="2922194"/>
            <a:chExt cx="324699" cy="347611"/>
          </a:xfrm>
        </p:grpSpPr>
        <p:sp>
          <p:nvSpPr>
            <p:cNvPr id="14782" name="Google Shape;14782;p56"/>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56"/>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56"/>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56"/>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56"/>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56"/>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56"/>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56"/>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56"/>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56"/>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56"/>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56"/>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56"/>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56"/>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56"/>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56"/>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8" name="Google Shape;14798;p56"/>
          <p:cNvGrpSpPr/>
          <p:nvPr/>
        </p:nvGrpSpPr>
        <p:grpSpPr>
          <a:xfrm>
            <a:off x="6061274" y="2905337"/>
            <a:ext cx="364441" cy="364834"/>
            <a:chOff x="6086331" y="2905337"/>
            <a:chExt cx="364441" cy="364834"/>
          </a:xfrm>
        </p:grpSpPr>
        <p:sp>
          <p:nvSpPr>
            <p:cNvPr id="14799" name="Google Shape;14799;p56"/>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56"/>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56"/>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56"/>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56"/>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56"/>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5" name="Google Shape;14805;p56"/>
          <p:cNvGrpSpPr/>
          <p:nvPr/>
        </p:nvGrpSpPr>
        <p:grpSpPr>
          <a:xfrm>
            <a:off x="6529002" y="2907251"/>
            <a:ext cx="377706" cy="377680"/>
            <a:chOff x="6554059" y="2907251"/>
            <a:chExt cx="377706" cy="377680"/>
          </a:xfrm>
        </p:grpSpPr>
        <p:sp>
          <p:nvSpPr>
            <p:cNvPr id="14806" name="Google Shape;14806;p56"/>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56"/>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56"/>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56"/>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56"/>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56"/>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56"/>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56"/>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56"/>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56"/>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56"/>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56"/>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56"/>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56"/>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56"/>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56"/>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56"/>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56"/>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56"/>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56"/>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56"/>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7" name="Google Shape;14827;p56"/>
          <p:cNvGrpSpPr/>
          <p:nvPr/>
        </p:nvGrpSpPr>
        <p:grpSpPr>
          <a:xfrm>
            <a:off x="7466739" y="2945446"/>
            <a:ext cx="400801" cy="317542"/>
            <a:chOff x="7491796" y="2945446"/>
            <a:chExt cx="400801" cy="317542"/>
          </a:xfrm>
        </p:grpSpPr>
        <p:sp>
          <p:nvSpPr>
            <p:cNvPr id="14828" name="Google Shape;14828;p56"/>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56"/>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56"/>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56"/>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56"/>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56"/>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56"/>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56"/>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56"/>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56"/>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56"/>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56"/>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56"/>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56"/>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56"/>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56"/>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56"/>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56"/>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56"/>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56"/>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56"/>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56"/>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0" name="Google Shape;14850;p56"/>
          <p:cNvGrpSpPr/>
          <p:nvPr/>
        </p:nvGrpSpPr>
        <p:grpSpPr>
          <a:xfrm>
            <a:off x="7020586" y="2907723"/>
            <a:ext cx="345304" cy="365857"/>
            <a:chOff x="7045643" y="2907723"/>
            <a:chExt cx="345304" cy="365857"/>
          </a:xfrm>
        </p:grpSpPr>
        <p:sp>
          <p:nvSpPr>
            <p:cNvPr id="14851" name="Google Shape;14851;p56"/>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56"/>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56"/>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56"/>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56"/>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56"/>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56"/>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56"/>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56"/>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56"/>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56"/>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56"/>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56"/>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56"/>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56"/>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56"/>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56"/>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56"/>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56"/>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0" name="Google Shape;14870;p56"/>
          <p:cNvGrpSpPr/>
          <p:nvPr/>
        </p:nvGrpSpPr>
        <p:grpSpPr>
          <a:xfrm>
            <a:off x="7967786" y="2907251"/>
            <a:ext cx="347794" cy="366328"/>
            <a:chOff x="7992843" y="2907251"/>
            <a:chExt cx="347794" cy="366328"/>
          </a:xfrm>
        </p:grpSpPr>
        <p:sp>
          <p:nvSpPr>
            <p:cNvPr id="14871" name="Google Shape;14871;p56"/>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56"/>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56"/>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56"/>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56"/>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56"/>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56"/>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56"/>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56"/>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56"/>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56"/>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56"/>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56"/>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56"/>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56"/>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56"/>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56"/>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56"/>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56"/>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56"/>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56"/>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56"/>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56"/>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56"/>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56"/>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56"/>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56"/>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56"/>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56"/>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56"/>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56"/>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56"/>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56"/>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4" name="Google Shape;14904;p56"/>
          <p:cNvGrpSpPr/>
          <p:nvPr/>
        </p:nvGrpSpPr>
        <p:grpSpPr>
          <a:xfrm>
            <a:off x="848841" y="1512377"/>
            <a:ext cx="398127" cy="353457"/>
            <a:chOff x="873898" y="1512377"/>
            <a:chExt cx="398127" cy="353457"/>
          </a:xfrm>
        </p:grpSpPr>
        <p:sp>
          <p:nvSpPr>
            <p:cNvPr id="14905" name="Google Shape;14905;p56"/>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56"/>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56"/>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56"/>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56"/>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56"/>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56"/>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56"/>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56"/>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56"/>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56"/>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56"/>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56"/>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56"/>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56"/>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56"/>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56"/>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56"/>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56"/>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4" name="Google Shape;14924;p56"/>
          <p:cNvGrpSpPr/>
          <p:nvPr/>
        </p:nvGrpSpPr>
        <p:grpSpPr>
          <a:xfrm>
            <a:off x="1399067" y="1515680"/>
            <a:ext cx="246762" cy="347139"/>
            <a:chOff x="1424125" y="1515680"/>
            <a:chExt cx="246762" cy="347139"/>
          </a:xfrm>
        </p:grpSpPr>
        <p:sp>
          <p:nvSpPr>
            <p:cNvPr id="14925" name="Google Shape;14925;p56"/>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56"/>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56"/>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56"/>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56"/>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56"/>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56"/>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56"/>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56"/>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56"/>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56"/>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56"/>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56"/>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56"/>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56"/>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56"/>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56"/>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56"/>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56"/>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56"/>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5" name="Google Shape;14945;p56"/>
          <p:cNvGrpSpPr/>
          <p:nvPr/>
        </p:nvGrpSpPr>
        <p:grpSpPr>
          <a:xfrm>
            <a:off x="2294441" y="1512744"/>
            <a:ext cx="352697" cy="352723"/>
            <a:chOff x="2319498" y="1512744"/>
            <a:chExt cx="352697" cy="352723"/>
          </a:xfrm>
        </p:grpSpPr>
        <p:sp>
          <p:nvSpPr>
            <p:cNvPr id="14946" name="Google Shape;14946;p56"/>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56"/>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56"/>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56"/>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56"/>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56"/>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56"/>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56"/>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56"/>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56"/>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56"/>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56"/>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56"/>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56"/>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56"/>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56"/>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56"/>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56"/>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56"/>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5" name="Google Shape;14965;p56"/>
          <p:cNvGrpSpPr/>
          <p:nvPr/>
        </p:nvGrpSpPr>
        <p:grpSpPr>
          <a:xfrm>
            <a:off x="4211544" y="1512666"/>
            <a:ext cx="312981" cy="352697"/>
            <a:chOff x="4236601" y="1512666"/>
            <a:chExt cx="312981" cy="352697"/>
          </a:xfrm>
        </p:grpSpPr>
        <p:sp>
          <p:nvSpPr>
            <p:cNvPr id="14966" name="Google Shape;14966;p56"/>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56"/>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56"/>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56"/>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56"/>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56"/>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56"/>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56"/>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56"/>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56"/>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56"/>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56"/>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56"/>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56"/>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0" name="Google Shape;14980;p56"/>
          <p:cNvGrpSpPr/>
          <p:nvPr/>
        </p:nvGrpSpPr>
        <p:grpSpPr>
          <a:xfrm>
            <a:off x="824618" y="3347716"/>
            <a:ext cx="346300" cy="375818"/>
            <a:chOff x="849675" y="3347716"/>
            <a:chExt cx="346300" cy="375818"/>
          </a:xfrm>
        </p:grpSpPr>
        <p:sp>
          <p:nvSpPr>
            <p:cNvPr id="14981" name="Google Shape;14981;p56"/>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56"/>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56"/>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56"/>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56"/>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56"/>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56"/>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56"/>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56"/>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56"/>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56"/>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56"/>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56"/>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56"/>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56"/>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56"/>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56"/>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8" name="Google Shape;14998;p56"/>
          <p:cNvGrpSpPr/>
          <p:nvPr/>
        </p:nvGrpSpPr>
        <p:grpSpPr>
          <a:xfrm>
            <a:off x="1299162" y="3399202"/>
            <a:ext cx="376578" cy="272846"/>
            <a:chOff x="1324219" y="3399202"/>
            <a:chExt cx="376578" cy="272846"/>
          </a:xfrm>
        </p:grpSpPr>
        <p:sp>
          <p:nvSpPr>
            <p:cNvPr id="14999" name="Google Shape;14999;p56"/>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56"/>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56"/>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56"/>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56"/>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56"/>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56"/>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56"/>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56"/>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56"/>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56"/>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56"/>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56"/>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56"/>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56"/>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56"/>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56"/>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56"/>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56"/>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56"/>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56"/>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56"/>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56"/>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56"/>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56"/>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56"/>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56"/>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56"/>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56"/>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56"/>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56"/>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56"/>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56"/>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2" name="Google Shape;15032;p56"/>
          <p:cNvGrpSpPr/>
          <p:nvPr/>
        </p:nvGrpSpPr>
        <p:grpSpPr>
          <a:xfrm>
            <a:off x="1773706" y="3395401"/>
            <a:ext cx="376185" cy="280448"/>
            <a:chOff x="1798763" y="3395401"/>
            <a:chExt cx="376185" cy="280448"/>
          </a:xfrm>
        </p:grpSpPr>
        <p:sp>
          <p:nvSpPr>
            <p:cNvPr id="15033" name="Google Shape;15033;p56"/>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56"/>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56"/>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56"/>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56"/>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56"/>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56"/>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56"/>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56"/>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56"/>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56"/>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56"/>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56"/>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56"/>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56"/>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56"/>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56"/>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56"/>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56"/>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56"/>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56"/>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56"/>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56"/>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56"/>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56"/>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56"/>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56"/>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56"/>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56"/>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56"/>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56"/>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4" name="Google Shape;15064;p56"/>
          <p:cNvGrpSpPr/>
          <p:nvPr/>
        </p:nvGrpSpPr>
        <p:grpSpPr>
          <a:xfrm>
            <a:off x="2248250" y="3378754"/>
            <a:ext cx="375818" cy="313374"/>
            <a:chOff x="2273307" y="3378754"/>
            <a:chExt cx="375818" cy="313374"/>
          </a:xfrm>
        </p:grpSpPr>
        <p:sp>
          <p:nvSpPr>
            <p:cNvPr id="15065" name="Google Shape;15065;p56"/>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56"/>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56"/>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56"/>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56"/>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56"/>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56"/>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56"/>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56"/>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56"/>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56"/>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56"/>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56"/>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56"/>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56"/>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56"/>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56"/>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56"/>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56"/>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56"/>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56"/>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56"/>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56"/>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56"/>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56"/>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56"/>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56"/>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56"/>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56"/>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56"/>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56"/>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56"/>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56"/>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56"/>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56"/>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56"/>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56"/>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56"/>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56"/>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56"/>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56"/>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56"/>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56"/>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56"/>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56"/>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56"/>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56"/>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56"/>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56"/>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56"/>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56"/>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56"/>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56"/>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56"/>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56"/>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56"/>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56"/>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56"/>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56"/>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56"/>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56"/>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56"/>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56"/>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56"/>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56"/>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56"/>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56"/>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56"/>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56"/>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56"/>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56"/>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56"/>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56"/>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56"/>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56"/>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56"/>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56"/>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56"/>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56"/>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56"/>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56"/>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56"/>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56"/>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56"/>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56"/>
          <p:cNvGrpSpPr/>
          <p:nvPr/>
        </p:nvGrpSpPr>
        <p:grpSpPr>
          <a:xfrm>
            <a:off x="2722427" y="3359460"/>
            <a:ext cx="377706" cy="352330"/>
            <a:chOff x="2747484" y="3359460"/>
            <a:chExt cx="377706" cy="352330"/>
          </a:xfrm>
        </p:grpSpPr>
        <p:sp>
          <p:nvSpPr>
            <p:cNvPr id="15150" name="Google Shape;15150;p56"/>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56"/>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56"/>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56"/>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56"/>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56"/>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56"/>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56"/>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56"/>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56"/>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56"/>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56"/>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56"/>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56"/>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56"/>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5" name="Google Shape;15165;p56"/>
          <p:cNvGrpSpPr/>
          <p:nvPr/>
        </p:nvGrpSpPr>
        <p:grpSpPr>
          <a:xfrm>
            <a:off x="3671148" y="3371938"/>
            <a:ext cx="375792" cy="327373"/>
            <a:chOff x="3696205" y="3371938"/>
            <a:chExt cx="375792" cy="327373"/>
          </a:xfrm>
        </p:grpSpPr>
        <p:sp>
          <p:nvSpPr>
            <p:cNvPr id="15166" name="Google Shape;15166;p56"/>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56"/>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56"/>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56"/>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56"/>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56"/>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56"/>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56"/>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56"/>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56"/>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56"/>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56"/>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56"/>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56"/>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56"/>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56"/>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56"/>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56"/>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56"/>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56"/>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56"/>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56"/>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56"/>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9" name="Google Shape;15189;p56"/>
          <p:cNvGrpSpPr/>
          <p:nvPr/>
        </p:nvGrpSpPr>
        <p:grpSpPr>
          <a:xfrm>
            <a:off x="6542267" y="2436849"/>
            <a:ext cx="366722" cy="342892"/>
            <a:chOff x="6567324" y="2436849"/>
            <a:chExt cx="366722" cy="342892"/>
          </a:xfrm>
        </p:grpSpPr>
        <p:sp>
          <p:nvSpPr>
            <p:cNvPr id="15190" name="Google Shape;15190;p56"/>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56"/>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56"/>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56"/>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56"/>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56"/>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56"/>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56"/>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56"/>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56"/>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56"/>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56"/>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2" name="Google Shape;15202;p56"/>
          <p:cNvGrpSpPr/>
          <p:nvPr/>
        </p:nvGrpSpPr>
        <p:grpSpPr>
          <a:xfrm>
            <a:off x="4183913" y="3361347"/>
            <a:ext cx="299349" cy="348188"/>
            <a:chOff x="4208970" y="3361347"/>
            <a:chExt cx="299349" cy="348188"/>
          </a:xfrm>
        </p:grpSpPr>
        <p:sp>
          <p:nvSpPr>
            <p:cNvPr id="15203" name="Google Shape;15203;p56"/>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56"/>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56"/>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56"/>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56"/>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56"/>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56"/>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56"/>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56"/>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56"/>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56"/>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56"/>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56"/>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56"/>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7" name="Google Shape;15217;p56"/>
          <p:cNvGrpSpPr/>
          <p:nvPr/>
        </p:nvGrpSpPr>
        <p:grpSpPr>
          <a:xfrm>
            <a:off x="2761776" y="1512351"/>
            <a:ext cx="366722" cy="353667"/>
            <a:chOff x="2786833" y="1512351"/>
            <a:chExt cx="366722" cy="353667"/>
          </a:xfrm>
        </p:grpSpPr>
        <p:sp>
          <p:nvSpPr>
            <p:cNvPr id="15218" name="Google Shape;15218;p56"/>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56"/>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56"/>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56"/>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56"/>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56"/>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56"/>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56"/>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56"/>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56"/>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56"/>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56"/>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56"/>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56"/>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56"/>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56"/>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56"/>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56"/>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56"/>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56"/>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8" name="Google Shape;15238;p56"/>
          <p:cNvGrpSpPr/>
          <p:nvPr/>
        </p:nvGrpSpPr>
        <p:grpSpPr>
          <a:xfrm>
            <a:off x="1820264" y="1512744"/>
            <a:ext cx="352723" cy="353090"/>
            <a:chOff x="1845321" y="1512744"/>
            <a:chExt cx="352723" cy="353090"/>
          </a:xfrm>
        </p:grpSpPr>
        <p:sp>
          <p:nvSpPr>
            <p:cNvPr id="15239" name="Google Shape;15239;p56"/>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56"/>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56"/>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56"/>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56"/>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56"/>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56"/>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56"/>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56"/>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56"/>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56"/>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56"/>
          <p:cNvGrpSpPr/>
          <p:nvPr/>
        </p:nvGrpSpPr>
        <p:grpSpPr>
          <a:xfrm>
            <a:off x="3189395" y="3340533"/>
            <a:ext cx="392465" cy="389896"/>
            <a:chOff x="3214452" y="3340533"/>
            <a:chExt cx="392465" cy="389896"/>
          </a:xfrm>
        </p:grpSpPr>
        <p:sp>
          <p:nvSpPr>
            <p:cNvPr id="15251" name="Google Shape;15251;p56"/>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56"/>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56"/>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56"/>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56"/>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56"/>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56"/>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56"/>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56"/>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56"/>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56"/>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56"/>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56"/>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56"/>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56"/>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56"/>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56"/>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56"/>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56"/>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56"/>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56"/>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56"/>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56"/>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56"/>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56"/>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6" name="Google Shape;15276;p56"/>
          <p:cNvGrpSpPr/>
          <p:nvPr/>
        </p:nvGrpSpPr>
        <p:grpSpPr>
          <a:xfrm>
            <a:off x="3302172" y="1499899"/>
            <a:ext cx="234650" cy="378440"/>
            <a:chOff x="3327229" y="1499899"/>
            <a:chExt cx="234650" cy="378440"/>
          </a:xfrm>
        </p:grpSpPr>
        <p:sp>
          <p:nvSpPr>
            <p:cNvPr id="15277" name="Google Shape;15277;p56"/>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56"/>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56"/>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56"/>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56"/>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56"/>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56"/>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56"/>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56"/>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56"/>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56"/>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56"/>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56"/>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56"/>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56"/>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56"/>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56"/>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56"/>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56"/>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56"/>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56"/>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8" name="Google Shape;15298;p56"/>
          <p:cNvGrpSpPr/>
          <p:nvPr/>
        </p:nvGrpSpPr>
        <p:grpSpPr>
          <a:xfrm>
            <a:off x="3710496" y="1530151"/>
            <a:ext cx="366722" cy="317962"/>
            <a:chOff x="3735553" y="1530151"/>
            <a:chExt cx="366722" cy="317962"/>
          </a:xfrm>
        </p:grpSpPr>
        <p:sp>
          <p:nvSpPr>
            <p:cNvPr id="15299" name="Google Shape;15299;p56"/>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56"/>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56"/>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56"/>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56"/>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56"/>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56"/>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56"/>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56"/>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56"/>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56"/>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56"/>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1" name="Google Shape;15311;p56"/>
          <p:cNvGrpSpPr/>
          <p:nvPr/>
        </p:nvGrpSpPr>
        <p:grpSpPr>
          <a:xfrm>
            <a:off x="841265" y="2469775"/>
            <a:ext cx="379226" cy="322733"/>
            <a:chOff x="866322" y="2469775"/>
            <a:chExt cx="379226" cy="322733"/>
          </a:xfrm>
        </p:grpSpPr>
        <p:sp>
          <p:nvSpPr>
            <p:cNvPr id="15312" name="Google Shape;15312;p56"/>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56"/>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56"/>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56"/>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56"/>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56"/>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56"/>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56"/>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56"/>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56"/>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56"/>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56"/>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56"/>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56"/>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56"/>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56"/>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56"/>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56"/>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56"/>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56"/>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56"/>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56"/>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56"/>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56"/>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56"/>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56"/>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8" name="Google Shape;15338;p56"/>
          <p:cNvGrpSpPr/>
          <p:nvPr/>
        </p:nvGrpSpPr>
        <p:grpSpPr>
          <a:xfrm>
            <a:off x="1303330" y="2500814"/>
            <a:ext cx="404183" cy="289151"/>
            <a:chOff x="1328387" y="2500814"/>
            <a:chExt cx="404183" cy="289151"/>
          </a:xfrm>
        </p:grpSpPr>
        <p:sp>
          <p:nvSpPr>
            <p:cNvPr id="15339" name="Google Shape;15339;p56"/>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56"/>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56"/>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56"/>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56"/>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56"/>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56"/>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56"/>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56"/>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56"/>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56"/>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56"/>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56"/>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56"/>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56"/>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56"/>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56"/>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56"/>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56"/>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56"/>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56"/>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56"/>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56"/>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56"/>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56"/>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56"/>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56"/>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56"/>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56"/>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8" name="Google Shape;15368;p56"/>
          <p:cNvGrpSpPr/>
          <p:nvPr/>
        </p:nvGrpSpPr>
        <p:grpSpPr>
          <a:xfrm>
            <a:off x="1796408" y="2495702"/>
            <a:ext cx="365988" cy="270801"/>
            <a:chOff x="1821465" y="2495702"/>
            <a:chExt cx="365988" cy="270801"/>
          </a:xfrm>
        </p:grpSpPr>
        <p:sp>
          <p:nvSpPr>
            <p:cNvPr id="15369" name="Google Shape;15369;p56"/>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56"/>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56"/>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56"/>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56"/>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56"/>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56"/>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6" name="Google Shape;15376;p56"/>
          <p:cNvGrpSpPr/>
          <p:nvPr/>
        </p:nvGrpSpPr>
        <p:grpSpPr>
          <a:xfrm>
            <a:off x="3700666" y="2455776"/>
            <a:ext cx="354977" cy="351202"/>
            <a:chOff x="3725723" y="2455776"/>
            <a:chExt cx="354977" cy="351202"/>
          </a:xfrm>
        </p:grpSpPr>
        <p:sp>
          <p:nvSpPr>
            <p:cNvPr id="15377" name="Google Shape;15377;p56"/>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56"/>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56"/>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56"/>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56"/>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56"/>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56"/>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56"/>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56"/>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56"/>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56"/>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56"/>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56"/>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0" name="Google Shape;15390;p56"/>
          <p:cNvGrpSpPr/>
          <p:nvPr/>
        </p:nvGrpSpPr>
        <p:grpSpPr>
          <a:xfrm>
            <a:off x="5201108" y="1977641"/>
            <a:ext cx="230482" cy="388847"/>
            <a:chOff x="5226165" y="1977641"/>
            <a:chExt cx="230482" cy="388847"/>
          </a:xfrm>
        </p:grpSpPr>
        <p:sp>
          <p:nvSpPr>
            <p:cNvPr id="15391" name="Google Shape;15391;p56"/>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56"/>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56"/>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56"/>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56"/>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56"/>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56"/>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56"/>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56"/>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56"/>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56"/>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56"/>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3" name="Google Shape;15403;p56"/>
          <p:cNvGrpSpPr/>
          <p:nvPr/>
        </p:nvGrpSpPr>
        <p:grpSpPr>
          <a:xfrm>
            <a:off x="5607545" y="2025510"/>
            <a:ext cx="370130" cy="287264"/>
            <a:chOff x="5632602" y="2025510"/>
            <a:chExt cx="370130" cy="287264"/>
          </a:xfrm>
        </p:grpSpPr>
        <p:sp>
          <p:nvSpPr>
            <p:cNvPr id="15404" name="Google Shape;15404;p56"/>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56"/>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56"/>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56"/>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56"/>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56"/>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56"/>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56"/>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56"/>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56"/>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56"/>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56"/>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56"/>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56"/>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56"/>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56"/>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56"/>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56"/>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2" name="Google Shape;15422;p56"/>
          <p:cNvGrpSpPr/>
          <p:nvPr/>
        </p:nvGrpSpPr>
        <p:grpSpPr>
          <a:xfrm>
            <a:off x="4187321" y="2456537"/>
            <a:ext cx="331515" cy="330021"/>
            <a:chOff x="4212378" y="2456537"/>
            <a:chExt cx="331515" cy="330021"/>
          </a:xfrm>
        </p:grpSpPr>
        <p:sp>
          <p:nvSpPr>
            <p:cNvPr id="15423" name="Google Shape;15423;p56"/>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56"/>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56"/>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56"/>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56"/>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56"/>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56"/>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56"/>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56"/>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2" name="Google Shape;15432;p56"/>
          <p:cNvGrpSpPr/>
          <p:nvPr/>
        </p:nvGrpSpPr>
        <p:grpSpPr>
          <a:xfrm>
            <a:off x="6150956" y="1977825"/>
            <a:ext cx="235411" cy="347427"/>
            <a:chOff x="6176013" y="1977825"/>
            <a:chExt cx="235411" cy="347427"/>
          </a:xfrm>
        </p:grpSpPr>
        <p:sp>
          <p:nvSpPr>
            <p:cNvPr id="15433" name="Google Shape;15433;p56"/>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56"/>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56"/>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56"/>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56"/>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56"/>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56"/>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56"/>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56"/>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56"/>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56"/>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56"/>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56"/>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56"/>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56"/>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56"/>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56"/>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0" name="Google Shape;15450;p56"/>
          <p:cNvGrpSpPr/>
          <p:nvPr/>
        </p:nvGrpSpPr>
        <p:grpSpPr>
          <a:xfrm>
            <a:off x="6627020" y="1977458"/>
            <a:ext cx="235778" cy="347794"/>
            <a:chOff x="6652077" y="1977458"/>
            <a:chExt cx="235778" cy="347794"/>
          </a:xfrm>
        </p:grpSpPr>
        <p:sp>
          <p:nvSpPr>
            <p:cNvPr id="15451" name="Google Shape;15451;p56"/>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56"/>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56"/>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56"/>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56"/>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56"/>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56"/>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56"/>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56"/>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56"/>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56"/>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56"/>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56"/>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56"/>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56"/>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56"/>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7" name="Google Shape;15467;p56"/>
          <p:cNvGrpSpPr/>
          <p:nvPr/>
        </p:nvGrpSpPr>
        <p:grpSpPr>
          <a:xfrm>
            <a:off x="7047456" y="1997512"/>
            <a:ext cx="394352" cy="308052"/>
            <a:chOff x="7072513" y="1997512"/>
            <a:chExt cx="394352" cy="308052"/>
          </a:xfrm>
        </p:grpSpPr>
        <p:sp>
          <p:nvSpPr>
            <p:cNvPr id="15468" name="Google Shape;15468;p56"/>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56"/>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56"/>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56"/>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56"/>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56"/>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56"/>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56"/>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56"/>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56"/>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56"/>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9" name="Google Shape;15479;p56"/>
          <p:cNvGrpSpPr/>
          <p:nvPr/>
        </p:nvGrpSpPr>
        <p:grpSpPr>
          <a:xfrm>
            <a:off x="7551151" y="1977825"/>
            <a:ext cx="292533" cy="347454"/>
            <a:chOff x="7576208" y="1977825"/>
            <a:chExt cx="292533" cy="347454"/>
          </a:xfrm>
        </p:grpSpPr>
        <p:sp>
          <p:nvSpPr>
            <p:cNvPr id="15480" name="Google Shape;15480;p56"/>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56"/>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56"/>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56"/>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56"/>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56"/>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56"/>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56"/>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56"/>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56"/>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56"/>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56"/>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56"/>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3" name="Google Shape;15493;p56"/>
          <p:cNvGrpSpPr/>
          <p:nvPr/>
        </p:nvGrpSpPr>
        <p:grpSpPr>
          <a:xfrm>
            <a:off x="7998825" y="1977458"/>
            <a:ext cx="320557" cy="347794"/>
            <a:chOff x="8023882" y="1977458"/>
            <a:chExt cx="320557" cy="347794"/>
          </a:xfrm>
        </p:grpSpPr>
        <p:sp>
          <p:nvSpPr>
            <p:cNvPr id="15494" name="Google Shape;15494;p56"/>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56"/>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56"/>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56"/>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56"/>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56"/>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56"/>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56"/>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56"/>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56"/>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56"/>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56"/>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56"/>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56"/>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56"/>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56"/>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56"/>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56"/>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56"/>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56"/>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56"/>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56"/>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56"/>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56"/>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56"/>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56"/>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56"/>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56"/>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56"/>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56"/>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56"/>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56"/>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56"/>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56"/>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56"/>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56"/>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56"/>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56"/>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56"/>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56"/>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4" name="Google Shape;15534;p56"/>
          <p:cNvGrpSpPr/>
          <p:nvPr/>
        </p:nvGrpSpPr>
        <p:grpSpPr>
          <a:xfrm>
            <a:off x="5602617" y="2444819"/>
            <a:ext cx="345147" cy="342630"/>
            <a:chOff x="5627674" y="2444819"/>
            <a:chExt cx="345147" cy="342630"/>
          </a:xfrm>
        </p:grpSpPr>
        <p:sp>
          <p:nvSpPr>
            <p:cNvPr id="15535" name="Google Shape;15535;p56"/>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56"/>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56"/>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56"/>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56"/>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0" name="Google Shape;15540;p56"/>
          <p:cNvGrpSpPr/>
          <p:nvPr/>
        </p:nvGrpSpPr>
        <p:grpSpPr>
          <a:xfrm>
            <a:off x="4628939" y="2440257"/>
            <a:ext cx="396607" cy="348555"/>
            <a:chOff x="4653996" y="2440257"/>
            <a:chExt cx="396607" cy="348555"/>
          </a:xfrm>
        </p:grpSpPr>
        <p:sp>
          <p:nvSpPr>
            <p:cNvPr id="15541" name="Google Shape;15541;p56"/>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56"/>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56"/>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56"/>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56"/>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56"/>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56"/>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56"/>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56"/>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56"/>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56"/>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56"/>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56"/>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56"/>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56"/>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56"/>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56"/>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56"/>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9" name="Google Shape;15559;p56"/>
          <p:cNvGrpSpPr/>
          <p:nvPr/>
        </p:nvGrpSpPr>
        <p:grpSpPr>
          <a:xfrm>
            <a:off x="1829334" y="2895140"/>
            <a:ext cx="301630" cy="374272"/>
            <a:chOff x="1854391" y="2895140"/>
            <a:chExt cx="301630" cy="374272"/>
          </a:xfrm>
        </p:grpSpPr>
        <p:sp>
          <p:nvSpPr>
            <p:cNvPr id="15560" name="Google Shape;15560;p56"/>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56"/>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56"/>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56"/>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56"/>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56"/>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56"/>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56"/>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56"/>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56"/>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56"/>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56"/>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56"/>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56"/>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56"/>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56"/>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56"/>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56"/>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56"/>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56"/>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56"/>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56"/>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56"/>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56"/>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56"/>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56"/>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56"/>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56"/>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56"/>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56"/>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56"/>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56"/>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56"/>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56"/>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56"/>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56"/>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56"/>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56"/>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56"/>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56"/>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56"/>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56"/>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56"/>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56"/>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56"/>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56"/>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56"/>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56"/>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56"/>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9" name="Google Shape;15609;p56"/>
          <p:cNvGrpSpPr/>
          <p:nvPr/>
        </p:nvGrpSpPr>
        <p:grpSpPr>
          <a:xfrm>
            <a:off x="5147760" y="2438370"/>
            <a:ext cx="289518" cy="357651"/>
            <a:chOff x="5172817" y="2438370"/>
            <a:chExt cx="289518" cy="357651"/>
          </a:xfrm>
        </p:grpSpPr>
        <p:sp>
          <p:nvSpPr>
            <p:cNvPr id="15610" name="Google Shape;15610;p56"/>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56"/>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56"/>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56"/>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56"/>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56"/>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56"/>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56"/>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56"/>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56"/>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56"/>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1" name="Google Shape;15621;p56"/>
          <p:cNvGrpSpPr/>
          <p:nvPr/>
        </p:nvGrpSpPr>
        <p:grpSpPr>
          <a:xfrm>
            <a:off x="3209449" y="2484534"/>
            <a:ext cx="388297" cy="293320"/>
            <a:chOff x="3234506" y="2484534"/>
            <a:chExt cx="388297" cy="293320"/>
          </a:xfrm>
        </p:grpSpPr>
        <p:sp>
          <p:nvSpPr>
            <p:cNvPr id="15622" name="Google Shape;15622;p56"/>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56"/>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56"/>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56"/>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56"/>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56"/>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56"/>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56"/>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56"/>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56"/>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56"/>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56"/>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56"/>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56"/>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56"/>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56"/>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8" name="Google Shape;15638;p56"/>
          <p:cNvGrpSpPr/>
          <p:nvPr/>
        </p:nvGrpSpPr>
        <p:grpSpPr>
          <a:xfrm>
            <a:off x="6040092" y="3367036"/>
            <a:ext cx="362553" cy="356498"/>
            <a:chOff x="6065149" y="3367036"/>
            <a:chExt cx="362553" cy="356498"/>
          </a:xfrm>
        </p:grpSpPr>
        <p:sp>
          <p:nvSpPr>
            <p:cNvPr id="15639" name="Google Shape;15639;p56"/>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56"/>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56"/>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56"/>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56"/>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4" name="Google Shape;15644;p56"/>
          <p:cNvGrpSpPr/>
          <p:nvPr/>
        </p:nvGrpSpPr>
        <p:grpSpPr>
          <a:xfrm>
            <a:off x="6515764" y="3367036"/>
            <a:ext cx="362553" cy="356498"/>
            <a:chOff x="6540821" y="3367036"/>
            <a:chExt cx="362553" cy="356498"/>
          </a:xfrm>
        </p:grpSpPr>
        <p:sp>
          <p:nvSpPr>
            <p:cNvPr id="15645" name="Google Shape;15645;p56"/>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56"/>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56"/>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56"/>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56"/>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56"/>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56"/>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2" name="Google Shape;15652;p56"/>
          <p:cNvGrpSpPr/>
          <p:nvPr/>
        </p:nvGrpSpPr>
        <p:grpSpPr>
          <a:xfrm>
            <a:off x="2277401" y="2474704"/>
            <a:ext cx="354479" cy="312561"/>
            <a:chOff x="2302458" y="2474704"/>
            <a:chExt cx="354479" cy="312561"/>
          </a:xfrm>
        </p:grpSpPr>
        <p:sp>
          <p:nvSpPr>
            <p:cNvPr id="15653" name="Google Shape;15653;p56"/>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56"/>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56"/>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56"/>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56"/>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56"/>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56"/>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56"/>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56"/>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56"/>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56"/>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56"/>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5" name="Google Shape;15665;p56"/>
          <p:cNvGrpSpPr/>
          <p:nvPr/>
        </p:nvGrpSpPr>
        <p:grpSpPr>
          <a:xfrm>
            <a:off x="2806053" y="2442538"/>
            <a:ext cx="246002" cy="348922"/>
            <a:chOff x="2831110" y="2442538"/>
            <a:chExt cx="246002" cy="348922"/>
          </a:xfrm>
        </p:grpSpPr>
        <p:sp>
          <p:nvSpPr>
            <p:cNvPr id="15666" name="Google Shape;15666;p56"/>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56"/>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56"/>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56"/>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56"/>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56"/>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56"/>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56"/>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56"/>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56"/>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56"/>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56"/>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56"/>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56"/>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0" name="Google Shape;15680;p56"/>
          <p:cNvGrpSpPr/>
          <p:nvPr/>
        </p:nvGrpSpPr>
        <p:grpSpPr>
          <a:xfrm>
            <a:off x="6991435" y="3367036"/>
            <a:ext cx="362947" cy="356498"/>
            <a:chOff x="7016492" y="3367036"/>
            <a:chExt cx="362947" cy="356498"/>
          </a:xfrm>
        </p:grpSpPr>
        <p:sp>
          <p:nvSpPr>
            <p:cNvPr id="15681" name="Google Shape;15681;p56"/>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56"/>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56"/>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56"/>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56"/>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56"/>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7" name="Google Shape;15687;p56"/>
          <p:cNvGrpSpPr/>
          <p:nvPr/>
        </p:nvGrpSpPr>
        <p:grpSpPr>
          <a:xfrm>
            <a:off x="4806717" y="3817357"/>
            <a:ext cx="362947" cy="356576"/>
            <a:chOff x="5108852" y="3817357"/>
            <a:chExt cx="362947" cy="356576"/>
          </a:xfrm>
        </p:grpSpPr>
        <p:sp>
          <p:nvSpPr>
            <p:cNvPr id="15688" name="Google Shape;15688;p56"/>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56"/>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56"/>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56"/>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2" name="Google Shape;15692;p56"/>
          <p:cNvGrpSpPr/>
          <p:nvPr/>
        </p:nvGrpSpPr>
        <p:grpSpPr>
          <a:xfrm>
            <a:off x="5703585" y="3817357"/>
            <a:ext cx="362947" cy="356576"/>
            <a:chOff x="6005720" y="3817357"/>
            <a:chExt cx="362947" cy="356576"/>
          </a:xfrm>
        </p:grpSpPr>
        <p:sp>
          <p:nvSpPr>
            <p:cNvPr id="15693" name="Google Shape;15693;p56"/>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56"/>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56"/>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56"/>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7" name="Google Shape;15697;p56"/>
          <p:cNvGrpSpPr/>
          <p:nvPr/>
        </p:nvGrpSpPr>
        <p:grpSpPr>
          <a:xfrm>
            <a:off x="5564395" y="3367036"/>
            <a:ext cx="362580" cy="356498"/>
            <a:chOff x="5589452" y="3367036"/>
            <a:chExt cx="362580" cy="356498"/>
          </a:xfrm>
        </p:grpSpPr>
        <p:sp>
          <p:nvSpPr>
            <p:cNvPr id="15698" name="Google Shape;15698;p56"/>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56"/>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56"/>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1" name="Google Shape;15701;p56"/>
          <p:cNvGrpSpPr/>
          <p:nvPr/>
        </p:nvGrpSpPr>
        <p:grpSpPr>
          <a:xfrm>
            <a:off x="7462964" y="3362475"/>
            <a:ext cx="372017" cy="365621"/>
            <a:chOff x="7488021" y="3362475"/>
            <a:chExt cx="372017" cy="365621"/>
          </a:xfrm>
        </p:grpSpPr>
        <p:sp>
          <p:nvSpPr>
            <p:cNvPr id="15702" name="Google Shape;15702;p56"/>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56"/>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56"/>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56"/>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56"/>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56"/>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56"/>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56"/>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56"/>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56"/>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2" name="Google Shape;15712;p56"/>
          <p:cNvGrpSpPr/>
          <p:nvPr/>
        </p:nvGrpSpPr>
        <p:grpSpPr>
          <a:xfrm>
            <a:off x="5088724" y="3367036"/>
            <a:ext cx="362553" cy="356498"/>
            <a:chOff x="5113781" y="3367036"/>
            <a:chExt cx="362553" cy="356498"/>
          </a:xfrm>
        </p:grpSpPr>
        <p:sp>
          <p:nvSpPr>
            <p:cNvPr id="15713" name="Google Shape;15713;p56"/>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56"/>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5" name="Google Shape;15715;p56"/>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6" name="Google Shape;15716;p56"/>
          <p:cNvGrpSpPr/>
          <p:nvPr/>
        </p:nvGrpSpPr>
        <p:grpSpPr>
          <a:xfrm>
            <a:off x="7943564" y="3365489"/>
            <a:ext cx="375818" cy="357651"/>
            <a:chOff x="7968621" y="3365489"/>
            <a:chExt cx="375818" cy="357651"/>
          </a:xfrm>
        </p:grpSpPr>
        <p:sp>
          <p:nvSpPr>
            <p:cNvPr id="15717" name="Google Shape;15717;p56"/>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56"/>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56"/>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56"/>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56"/>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56"/>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56"/>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56"/>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56"/>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56"/>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56"/>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56"/>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9" name="Google Shape;15729;p56"/>
          <p:cNvGrpSpPr/>
          <p:nvPr/>
        </p:nvGrpSpPr>
        <p:grpSpPr>
          <a:xfrm>
            <a:off x="5255151" y="3817357"/>
            <a:ext cx="362947" cy="356576"/>
            <a:chOff x="5557286" y="3817357"/>
            <a:chExt cx="362947" cy="356576"/>
          </a:xfrm>
        </p:grpSpPr>
        <p:grpSp>
          <p:nvGrpSpPr>
            <p:cNvPr id="15730" name="Google Shape;15730;p56"/>
            <p:cNvGrpSpPr/>
            <p:nvPr/>
          </p:nvGrpSpPr>
          <p:grpSpPr>
            <a:xfrm>
              <a:off x="5557286" y="3817357"/>
              <a:ext cx="362947" cy="356576"/>
              <a:chOff x="5557286" y="3817357"/>
              <a:chExt cx="362947" cy="356576"/>
            </a:xfrm>
          </p:grpSpPr>
          <p:sp>
            <p:nvSpPr>
              <p:cNvPr id="15731" name="Google Shape;15731;p56"/>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56"/>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56"/>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34" name="Google Shape;15734;p56"/>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5" name="Google Shape;15735;p56"/>
          <p:cNvGrpSpPr/>
          <p:nvPr/>
        </p:nvGrpSpPr>
        <p:grpSpPr>
          <a:xfrm>
            <a:off x="4358284" y="3817357"/>
            <a:ext cx="362947" cy="356576"/>
            <a:chOff x="4660419" y="3817357"/>
            <a:chExt cx="362947" cy="356576"/>
          </a:xfrm>
        </p:grpSpPr>
        <p:grpSp>
          <p:nvGrpSpPr>
            <p:cNvPr id="15736" name="Google Shape;15736;p56"/>
            <p:cNvGrpSpPr/>
            <p:nvPr/>
          </p:nvGrpSpPr>
          <p:grpSpPr>
            <a:xfrm>
              <a:off x="4660419" y="3817357"/>
              <a:ext cx="362947" cy="356576"/>
              <a:chOff x="4660419" y="3817357"/>
              <a:chExt cx="362947" cy="356576"/>
            </a:xfrm>
          </p:grpSpPr>
          <p:sp>
            <p:nvSpPr>
              <p:cNvPr id="15737" name="Google Shape;15737;p56"/>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56"/>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9" name="Google Shape;15739;p56"/>
            <p:cNvGrpSpPr/>
            <p:nvPr/>
          </p:nvGrpSpPr>
          <p:grpSpPr>
            <a:xfrm>
              <a:off x="4694459" y="3856408"/>
              <a:ext cx="282308" cy="265356"/>
              <a:chOff x="4690600" y="3853050"/>
              <a:chExt cx="289488" cy="272132"/>
            </a:xfrm>
          </p:grpSpPr>
          <p:sp>
            <p:nvSpPr>
              <p:cNvPr id="15740" name="Google Shape;15740;p56"/>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56"/>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42" name="Google Shape;15742;p56"/>
          <p:cNvGrpSpPr/>
          <p:nvPr/>
        </p:nvGrpSpPr>
        <p:grpSpPr>
          <a:xfrm>
            <a:off x="6159823" y="3813323"/>
            <a:ext cx="369882" cy="364325"/>
            <a:chOff x="1190200" y="238125"/>
            <a:chExt cx="5306767" cy="5212083"/>
          </a:xfrm>
        </p:grpSpPr>
        <p:grpSp>
          <p:nvGrpSpPr>
            <p:cNvPr id="15743" name="Google Shape;15743;p56"/>
            <p:cNvGrpSpPr/>
            <p:nvPr/>
          </p:nvGrpSpPr>
          <p:grpSpPr>
            <a:xfrm>
              <a:off x="1190200" y="238125"/>
              <a:ext cx="5212075" cy="5212075"/>
              <a:chOff x="1190200" y="238125"/>
              <a:chExt cx="5212075" cy="5212075"/>
            </a:xfrm>
          </p:grpSpPr>
          <p:sp>
            <p:nvSpPr>
              <p:cNvPr id="15744" name="Google Shape;15744;p56"/>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56"/>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46" name="Google Shape;15746;p56"/>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7" name="Google Shape;15747;p56"/>
          <p:cNvGrpSpPr/>
          <p:nvPr/>
        </p:nvGrpSpPr>
        <p:grpSpPr>
          <a:xfrm>
            <a:off x="3461049" y="3817357"/>
            <a:ext cx="363314" cy="356576"/>
            <a:chOff x="3763184" y="3817357"/>
            <a:chExt cx="363314" cy="356576"/>
          </a:xfrm>
        </p:grpSpPr>
        <p:sp>
          <p:nvSpPr>
            <p:cNvPr id="15748" name="Google Shape;15748;p56"/>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56"/>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56"/>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56"/>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56"/>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3" name="Google Shape;15753;p56"/>
          <p:cNvGrpSpPr/>
          <p:nvPr/>
        </p:nvGrpSpPr>
        <p:grpSpPr>
          <a:xfrm>
            <a:off x="3909850" y="3817357"/>
            <a:ext cx="362947" cy="356576"/>
            <a:chOff x="4211985" y="3817357"/>
            <a:chExt cx="362947" cy="356576"/>
          </a:xfrm>
        </p:grpSpPr>
        <p:sp>
          <p:nvSpPr>
            <p:cNvPr id="15754" name="Google Shape;15754;p56"/>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56"/>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56"/>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7" name="Google Shape;15757;p56"/>
          <p:cNvGrpSpPr/>
          <p:nvPr/>
        </p:nvGrpSpPr>
        <p:grpSpPr>
          <a:xfrm>
            <a:off x="3012615" y="3817357"/>
            <a:ext cx="362920" cy="356865"/>
            <a:chOff x="3314750" y="3817357"/>
            <a:chExt cx="362920" cy="356865"/>
          </a:xfrm>
        </p:grpSpPr>
        <p:grpSp>
          <p:nvGrpSpPr>
            <p:cNvPr id="15758" name="Google Shape;15758;p56"/>
            <p:cNvGrpSpPr/>
            <p:nvPr/>
          </p:nvGrpSpPr>
          <p:grpSpPr>
            <a:xfrm>
              <a:off x="3314750" y="3817357"/>
              <a:ext cx="362920" cy="356865"/>
              <a:chOff x="3314750" y="3817357"/>
              <a:chExt cx="362920" cy="356865"/>
            </a:xfrm>
          </p:grpSpPr>
          <p:sp>
            <p:nvSpPr>
              <p:cNvPr id="15759" name="Google Shape;15759;p56"/>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56"/>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1" name="Google Shape;15761;p56"/>
            <p:cNvGrpSpPr/>
            <p:nvPr/>
          </p:nvGrpSpPr>
          <p:grpSpPr>
            <a:xfrm>
              <a:off x="3394986" y="3894612"/>
              <a:ext cx="202339" cy="202323"/>
              <a:chOff x="935197" y="1793977"/>
              <a:chExt cx="256451" cy="256430"/>
            </a:xfrm>
          </p:grpSpPr>
          <p:sp>
            <p:nvSpPr>
              <p:cNvPr id="15762" name="Google Shape;15762;p5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5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64" name="Google Shape;15764;p56"/>
          <p:cNvGrpSpPr/>
          <p:nvPr/>
        </p:nvGrpSpPr>
        <p:grpSpPr>
          <a:xfrm>
            <a:off x="2564181" y="3817357"/>
            <a:ext cx="362920" cy="356865"/>
            <a:chOff x="2866317" y="3817357"/>
            <a:chExt cx="362920" cy="356865"/>
          </a:xfrm>
        </p:grpSpPr>
        <p:sp>
          <p:nvSpPr>
            <p:cNvPr id="15765" name="Google Shape;15765;p56"/>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56"/>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56"/>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68" name="Google Shape;15768;p5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772"/>
        <p:cNvGrpSpPr/>
        <p:nvPr/>
      </p:nvGrpSpPr>
      <p:grpSpPr>
        <a:xfrm>
          <a:off x="0" y="0"/>
          <a:ext cx="0" cy="0"/>
          <a:chOff x="0" y="0"/>
          <a:chExt cx="0" cy="0"/>
        </a:xfrm>
      </p:grpSpPr>
      <p:pic>
        <p:nvPicPr>
          <p:cNvPr id="15773" name="Google Shape;15773;p5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0">
          <a:extLst>
            <a:ext uri="{FF2B5EF4-FFF2-40B4-BE49-F238E27FC236}">
              <a16:creationId xmlns:a16="http://schemas.microsoft.com/office/drawing/2014/main" id="{B8703204-2184-669E-0CBD-D736EFE5627D}"/>
            </a:ext>
          </a:extLst>
        </p:cNvPr>
        <p:cNvGrpSpPr/>
        <p:nvPr/>
      </p:nvGrpSpPr>
      <p:grpSpPr>
        <a:xfrm>
          <a:off x="0" y="0"/>
          <a:ext cx="0" cy="0"/>
          <a:chOff x="0" y="0"/>
          <a:chExt cx="0" cy="0"/>
        </a:xfrm>
      </p:grpSpPr>
      <p:sp>
        <p:nvSpPr>
          <p:cNvPr id="281" name="Google Shape;281;p25">
            <a:extLst>
              <a:ext uri="{FF2B5EF4-FFF2-40B4-BE49-F238E27FC236}">
                <a16:creationId xmlns:a16="http://schemas.microsoft.com/office/drawing/2014/main" id="{818F9D0A-91DC-48BC-F56C-9037A197C86A}"/>
              </a:ext>
            </a:extLst>
          </p:cNvPr>
          <p:cNvSpPr txBox="1">
            <a:spLocks noGrp="1"/>
          </p:cNvSpPr>
          <p:nvPr>
            <p:ph type="title"/>
          </p:nvPr>
        </p:nvSpPr>
        <p:spPr>
          <a:xfrm>
            <a:off x="715099" y="535000"/>
            <a:ext cx="5135573"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Limitations</a:t>
            </a:r>
          </a:p>
        </p:txBody>
      </p:sp>
      <p:sp>
        <p:nvSpPr>
          <p:cNvPr id="282" name="Google Shape;282;p25">
            <a:extLst>
              <a:ext uri="{FF2B5EF4-FFF2-40B4-BE49-F238E27FC236}">
                <a16:creationId xmlns:a16="http://schemas.microsoft.com/office/drawing/2014/main" id="{1CC9CFB4-844C-6761-FE83-303565AAB974}"/>
              </a:ext>
            </a:extLst>
          </p:cNvPr>
          <p:cNvSpPr txBox="1">
            <a:spLocks noGrp="1"/>
          </p:cNvSpPr>
          <p:nvPr>
            <p:ph type="body" idx="1"/>
          </p:nvPr>
        </p:nvSpPr>
        <p:spPr>
          <a:xfrm>
            <a:off x="715099" y="1242400"/>
            <a:ext cx="7713802" cy="3366000"/>
          </a:xfrm>
          <a:prstGeom prst="rect">
            <a:avLst/>
          </a:prstGeom>
        </p:spPr>
        <p:txBody>
          <a:bodyPr spcFirstLastPara="1" wrap="square" lIns="91425" tIns="91425" rIns="91425" bIns="91425" anchor="t" anchorCtr="0">
            <a:noAutofit/>
          </a:bodyPr>
          <a:lstStyle/>
          <a:p>
            <a:pPr marL="285750" indent="-285750" algn="just">
              <a:spcAft>
                <a:spcPts val="600"/>
              </a:spcAft>
            </a:pPr>
            <a:r>
              <a:rPr lang="en-US" dirty="0"/>
              <a:t>Cannot accomplish tasks simply through input instructions</a:t>
            </a:r>
          </a:p>
          <a:p>
            <a:pPr marL="285750" indent="-285750" algn="just">
              <a:spcAft>
                <a:spcPts val="600"/>
              </a:spcAft>
            </a:pPr>
            <a:r>
              <a:rPr lang="en-US" dirty="0"/>
              <a:t>Require a complex and cumbersome workflow involving multiple models and numerous steps. </a:t>
            </a:r>
          </a:p>
          <a:p>
            <a:pPr marL="285750" indent="-285750" algn="just">
              <a:spcAft>
                <a:spcPts val="600"/>
              </a:spcAft>
            </a:pPr>
            <a:r>
              <a:rPr lang="en-US" dirty="0"/>
              <a:t>For example:</a:t>
            </a:r>
          </a:p>
          <a:p>
            <a:pPr marL="742950" lvl="1" indent="-285750" algn="just">
              <a:spcAft>
                <a:spcPts val="600"/>
              </a:spcAft>
            </a:pPr>
            <a:r>
              <a:rPr lang="en-US" dirty="0"/>
              <a:t>ControlNet needs to use a detector to extract conditions (such as pose estimation maps) and then loads the corresponding condition module. </a:t>
            </a:r>
          </a:p>
          <a:p>
            <a:pPr marL="742950" lvl="1" indent="-285750" algn="just">
              <a:spcAft>
                <a:spcPts val="600"/>
              </a:spcAft>
            </a:pPr>
            <a:r>
              <a:rPr lang="en-US" dirty="0" err="1"/>
              <a:t>InstantID</a:t>
            </a:r>
            <a:r>
              <a:rPr lang="en-US" dirty="0"/>
              <a:t> can only process single-person images and requires a face detection model to detect faces beforehand, followed by using a face encoder to encode the face. </a:t>
            </a:r>
          </a:p>
          <a:p>
            <a:pPr marL="742950" lvl="1" indent="-285750" algn="just">
              <a:spcAft>
                <a:spcPts val="600"/>
              </a:spcAft>
            </a:pPr>
            <a:r>
              <a:rPr lang="en-US" dirty="0"/>
              <a:t>If users want to edit the generated images, additional models like InstructPix2Pix need to be loaded. </a:t>
            </a:r>
          </a:p>
        </p:txBody>
      </p:sp>
    </p:spTree>
    <p:extLst>
      <p:ext uri="{BB962C8B-B14F-4D97-AF65-F5344CB8AC3E}">
        <p14:creationId xmlns:p14="http://schemas.microsoft.com/office/powerpoint/2010/main" val="12762875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6"/>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Prior Art</a:t>
            </a:r>
          </a:p>
        </p:txBody>
      </p:sp>
      <p:sp>
        <p:nvSpPr>
          <p:cNvPr id="446" name="Google Shape;446;p26"/>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02</a:t>
            </a:r>
            <a:endParaRPr/>
          </a:p>
        </p:txBody>
      </p:sp>
      <p:cxnSp>
        <p:nvCxnSpPr>
          <p:cNvPr id="447" name="Google Shape;447;p26"/>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448" name="Google Shape;448;p26"/>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p27"/>
          <p:cNvSpPr txBox="1">
            <a:spLocks noGrp="1"/>
          </p:cNvSpPr>
          <p:nvPr>
            <p:ph type="title"/>
          </p:nvPr>
        </p:nvSpPr>
        <p:spPr>
          <a:xfrm>
            <a:off x="180625" y="119364"/>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Current image generation models</a:t>
            </a:r>
            <a:endParaRPr dirty="0"/>
          </a:p>
        </p:txBody>
      </p:sp>
      <p:sp>
        <p:nvSpPr>
          <p:cNvPr id="454" name="Google Shape;454;p27"/>
          <p:cNvSpPr txBox="1">
            <a:spLocks noGrp="1"/>
          </p:cNvSpPr>
          <p:nvPr>
            <p:ph type="body" idx="1"/>
          </p:nvPr>
        </p:nvSpPr>
        <p:spPr>
          <a:xfrm>
            <a:off x="202817" y="665499"/>
            <a:ext cx="8643310" cy="4412191"/>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en" sz="2000" dirty="0">
                <a:solidFill>
                  <a:schemeClr val="accent3"/>
                </a:solidFill>
                <a:latin typeface="Golos Text Medium"/>
                <a:ea typeface="Golos Text Medium"/>
                <a:cs typeface="Golos Text Medium"/>
                <a:sym typeface="Golos Text Medium"/>
              </a:rPr>
              <a:t>(a)</a:t>
            </a:r>
            <a:r>
              <a:rPr lang="en" sz="2000" dirty="0">
                <a:latin typeface="Golos Text Medium"/>
                <a:ea typeface="Golos Text Medium"/>
                <a:cs typeface="Golos Text Medium"/>
                <a:sym typeface="Golos Text Medium"/>
              </a:rPr>
              <a:t> Stable Diffusion</a:t>
            </a:r>
            <a:endParaRPr sz="2000" dirty="0">
              <a:latin typeface="Golos Text Medium"/>
              <a:ea typeface="Golos Text Medium"/>
              <a:cs typeface="Golos Text Medium"/>
              <a:sym typeface="Golos Text Medium"/>
            </a:endParaRPr>
          </a:p>
          <a:p>
            <a:pPr marL="0" lvl="0" indent="0" algn="l" rtl="0">
              <a:spcBef>
                <a:spcPts val="1000"/>
              </a:spcBef>
              <a:spcAft>
                <a:spcPts val="0"/>
              </a:spcAft>
              <a:buNone/>
            </a:pPr>
            <a:endParaRPr lang="en" sz="2000" dirty="0">
              <a:solidFill>
                <a:schemeClr val="accent3"/>
              </a:solidFill>
              <a:latin typeface="Golos Text Medium"/>
              <a:ea typeface="Golos Text Medium"/>
              <a:cs typeface="Golos Text Medium"/>
              <a:sym typeface="Golos Text Medium"/>
            </a:endParaRPr>
          </a:p>
          <a:p>
            <a:pPr marL="0" lvl="0" indent="0" algn="l" rtl="0">
              <a:spcBef>
                <a:spcPts val="1000"/>
              </a:spcBef>
              <a:spcAft>
                <a:spcPts val="0"/>
              </a:spcAft>
              <a:buNone/>
            </a:pPr>
            <a:endParaRPr lang="en" sz="2000" dirty="0">
              <a:solidFill>
                <a:schemeClr val="accent3"/>
              </a:solidFill>
              <a:latin typeface="Golos Text Medium"/>
              <a:ea typeface="Golos Text Medium"/>
              <a:cs typeface="Golos Text Medium"/>
              <a:sym typeface="Golos Text Medium"/>
            </a:endParaRPr>
          </a:p>
          <a:p>
            <a:pPr marL="0" lvl="0" indent="0" algn="l" rtl="0">
              <a:spcBef>
                <a:spcPts val="1000"/>
              </a:spcBef>
              <a:spcAft>
                <a:spcPts val="0"/>
              </a:spcAft>
              <a:buNone/>
            </a:pPr>
            <a:endParaRPr lang="en" sz="2000" dirty="0">
              <a:solidFill>
                <a:schemeClr val="accent3"/>
              </a:solidFill>
              <a:latin typeface="Golos Text Medium"/>
              <a:ea typeface="Golos Text Medium"/>
              <a:cs typeface="Golos Text Medium"/>
              <a:sym typeface="Golos Text Medium"/>
            </a:endParaRPr>
          </a:p>
          <a:p>
            <a:pPr marL="0" lvl="0" indent="0" algn="l" rtl="0">
              <a:spcBef>
                <a:spcPts val="1000"/>
              </a:spcBef>
              <a:spcAft>
                <a:spcPts val="0"/>
              </a:spcAft>
              <a:buNone/>
            </a:pPr>
            <a:r>
              <a:rPr lang="en" sz="2000" dirty="0">
                <a:solidFill>
                  <a:schemeClr val="accent3"/>
                </a:solidFill>
                <a:latin typeface="Golos Text Medium"/>
                <a:ea typeface="Golos Text Medium"/>
                <a:cs typeface="Golos Text Medium"/>
                <a:sym typeface="Golos Text Medium"/>
              </a:rPr>
              <a:t>(b)</a:t>
            </a:r>
            <a:r>
              <a:rPr lang="en" sz="2000" dirty="0">
                <a:latin typeface="Golos Text Medium"/>
                <a:ea typeface="Golos Text Medium"/>
                <a:cs typeface="Golos Text Medium"/>
                <a:sym typeface="Golos Text Medium"/>
              </a:rPr>
              <a:t> ControlNet</a:t>
            </a:r>
            <a:endParaRPr sz="2000" dirty="0">
              <a:latin typeface="Golos Text Medium"/>
              <a:ea typeface="Golos Text Medium"/>
              <a:cs typeface="Golos Text Medium"/>
              <a:sym typeface="Golos Text Medium"/>
            </a:endParaRPr>
          </a:p>
        </p:txBody>
      </p:sp>
      <p:cxnSp>
        <p:nvCxnSpPr>
          <p:cNvPr id="455" name="Google Shape;455;p27"/>
          <p:cNvCxnSpPr/>
          <p:nvPr/>
        </p:nvCxnSpPr>
        <p:spPr>
          <a:xfrm>
            <a:off x="2708329" y="1077149"/>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456" name="Google Shape;456;p27"/>
          <p:cNvCxnSpPr/>
          <p:nvPr/>
        </p:nvCxnSpPr>
        <p:spPr>
          <a:xfrm>
            <a:off x="2155729" y="2984070"/>
            <a:ext cx="552600" cy="0"/>
          </a:xfrm>
          <a:prstGeom prst="straightConnector1">
            <a:avLst/>
          </a:prstGeom>
          <a:noFill/>
          <a:ln w="19050" cap="flat" cmpd="sng">
            <a:solidFill>
              <a:schemeClr val="dk1"/>
            </a:solidFill>
            <a:prstDash val="solid"/>
            <a:round/>
            <a:headEnd type="none" w="med" len="med"/>
            <a:tailEnd type="stealth" w="med" len="med"/>
          </a:ln>
        </p:spPr>
      </p:cxnSp>
      <p:pic>
        <p:nvPicPr>
          <p:cNvPr id="15" name="Picture 14">
            <a:extLst>
              <a:ext uri="{FF2B5EF4-FFF2-40B4-BE49-F238E27FC236}">
                <a16:creationId xmlns:a16="http://schemas.microsoft.com/office/drawing/2014/main" id="{8D9F1F27-EE71-159F-7FAD-DB41AD2B749D}"/>
              </a:ext>
            </a:extLst>
          </p:cNvPr>
          <p:cNvPicPr>
            <a:picLocks noChangeAspect="1"/>
          </p:cNvPicPr>
          <p:nvPr/>
        </p:nvPicPr>
        <p:blipFill>
          <a:blip r:embed="rId3"/>
          <a:stretch>
            <a:fillRect/>
          </a:stretch>
        </p:blipFill>
        <p:spPr>
          <a:xfrm>
            <a:off x="1687819" y="1327535"/>
            <a:ext cx="6811945" cy="1371035"/>
          </a:xfrm>
          <a:prstGeom prst="rect">
            <a:avLst/>
          </a:prstGeom>
        </p:spPr>
      </p:pic>
      <p:pic>
        <p:nvPicPr>
          <p:cNvPr id="17" name="Picture 16">
            <a:extLst>
              <a:ext uri="{FF2B5EF4-FFF2-40B4-BE49-F238E27FC236}">
                <a16:creationId xmlns:a16="http://schemas.microsoft.com/office/drawing/2014/main" id="{F184608A-A190-72A4-E6F9-1F75E23B34B4}"/>
              </a:ext>
            </a:extLst>
          </p:cNvPr>
          <p:cNvPicPr>
            <a:picLocks noChangeAspect="1"/>
          </p:cNvPicPr>
          <p:nvPr/>
        </p:nvPicPr>
        <p:blipFill>
          <a:blip r:embed="rId4"/>
          <a:stretch>
            <a:fillRect/>
          </a:stretch>
        </p:blipFill>
        <p:spPr>
          <a:xfrm>
            <a:off x="507135" y="3104849"/>
            <a:ext cx="7516091" cy="192300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2">
          <a:extLst>
            <a:ext uri="{FF2B5EF4-FFF2-40B4-BE49-F238E27FC236}">
              <a16:creationId xmlns:a16="http://schemas.microsoft.com/office/drawing/2014/main" id="{1C9E0B03-C827-A0A3-A747-EE826AF62E59}"/>
            </a:ext>
          </a:extLst>
        </p:cNvPr>
        <p:cNvGrpSpPr/>
        <p:nvPr/>
      </p:nvGrpSpPr>
      <p:grpSpPr>
        <a:xfrm>
          <a:off x="0" y="0"/>
          <a:ext cx="0" cy="0"/>
          <a:chOff x="0" y="0"/>
          <a:chExt cx="0" cy="0"/>
        </a:xfrm>
      </p:grpSpPr>
      <p:sp>
        <p:nvSpPr>
          <p:cNvPr id="453" name="Google Shape;453;p27">
            <a:extLst>
              <a:ext uri="{FF2B5EF4-FFF2-40B4-BE49-F238E27FC236}">
                <a16:creationId xmlns:a16="http://schemas.microsoft.com/office/drawing/2014/main" id="{1AB08554-2229-F9D3-FACD-FE753BD9AFE3}"/>
              </a:ext>
            </a:extLst>
          </p:cNvPr>
          <p:cNvSpPr txBox="1">
            <a:spLocks noGrp="1"/>
          </p:cNvSpPr>
          <p:nvPr>
            <p:ph type="title"/>
          </p:nvPr>
        </p:nvSpPr>
        <p:spPr>
          <a:xfrm>
            <a:off x="180625" y="119364"/>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Current image generation models</a:t>
            </a:r>
            <a:endParaRPr dirty="0"/>
          </a:p>
        </p:txBody>
      </p:sp>
      <p:sp>
        <p:nvSpPr>
          <p:cNvPr id="454" name="Google Shape;454;p27">
            <a:extLst>
              <a:ext uri="{FF2B5EF4-FFF2-40B4-BE49-F238E27FC236}">
                <a16:creationId xmlns:a16="http://schemas.microsoft.com/office/drawing/2014/main" id="{A9ED84A8-5C11-DC70-97B5-98F595626638}"/>
              </a:ext>
            </a:extLst>
          </p:cNvPr>
          <p:cNvSpPr txBox="1">
            <a:spLocks noGrp="1"/>
          </p:cNvSpPr>
          <p:nvPr>
            <p:ph type="body" idx="1"/>
          </p:nvPr>
        </p:nvSpPr>
        <p:spPr>
          <a:xfrm>
            <a:off x="202817" y="665499"/>
            <a:ext cx="8643310" cy="441219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solidFill>
                  <a:schemeClr val="accent3"/>
                </a:solidFill>
                <a:latin typeface="Golos Text Medium"/>
                <a:ea typeface="Golos Text Medium"/>
                <a:cs typeface="Golos Text Medium"/>
                <a:sym typeface="Golos Text Medium"/>
              </a:rPr>
              <a:t>(c) </a:t>
            </a:r>
            <a:r>
              <a:rPr lang="en-US" sz="2000" dirty="0" err="1">
                <a:latin typeface="Golos Text Medium"/>
                <a:ea typeface="Golos Text Medium"/>
                <a:cs typeface="Golos Text Medium"/>
                <a:sym typeface="Golos Text Medium"/>
              </a:rPr>
              <a:t>DreamBooth</a:t>
            </a:r>
            <a:endParaRPr lang="en-US" sz="2000" dirty="0">
              <a:latin typeface="Golos Text Medium"/>
              <a:ea typeface="Golos Text Medium"/>
              <a:cs typeface="Golos Text Medium"/>
              <a:sym typeface="Golos Text Medium"/>
            </a:endParaRPr>
          </a:p>
          <a:p>
            <a:pPr marL="0" lvl="0" indent="0" algn="l" rtl="0">
              <a:spcBef>
                <a:spcPts val="1000"/>
              </a:spcBef>
              <a:spcAft>
                <a:spcPts val="0"/>
              </a:spcAft>
              <a:buNone/>
            </a:pPr>
            <a:endParaRPr lang="en" sz="2000" dirty="0">
              <a:solidFill>
                <a:schemeClr val="accent3"/>
              </a:solidFill>
              <a:latin typeface="Golos Text Medium"/>
              <a:ea typeface="Golos Text Medium"/>
              <a:cs typeface="Golos Text Medium"/>
              <a:sym typeface="Golos Text Medium"/>
            </a:endParaRPr>
          </a:p>
          <a:p>
            <a:pPr marL="0" lvl="0" indent="0" algn="l" rtl="0">
              <a:spcBef>
                <a:spcPts val="1000"/>
              </a:spcBef>
              <a:spcAft>
                <a:spcPts val="0"/>
              </a:spcAft>
              <a:buNone/>
            </a:pPr>
            <a:endParaRPr lang="en" sz="2000" dirty="0">
              <a:solidFill>
                <a:schemeClr val="accent3"/>
              </a:solidFill>
              <a:latin typeface="Golos Text Medium"/>
              <a:ea typeface="Golos Text Medium"/>
              <a:cs typeface="Golos Text Medium"/>
              <a:sym typeface="Golos Text Medium"/>
            </a:endParaRPr>
          </a:p>
          <a:p>
            <a:pPr marL="0" lvl="0" indent="0" algn="l" rtl="0">
              <a:spcBef>
                <a:spcPts val="1000"/>
              </a:spcBef>
              <a:spcAft>
                <a:spcPts val="0"/>
              </a:spcAft>
              <a:buNone/>
            </a:pPr>
            <a:endParaRPr lang="en" sz="2000" dirty="0">
              <a:solidFill>
                <a:schemeClr val="accent3"/>
              </a:solidFill>
              <a:latin typeface="Golos Text Medium"/>
              <a:ea typeface="Golos Text Medium"/>
              <a:cs typeface="Golos Text Medium"/>
              <a:sym typeface="Golos Text Medium"/>
            </a:endParaRPr>
          </a:p>
          <a:p>
            <a:pPr marL="0" lvl="0" indent="0" algn="l" rtl="0">
              <a:spcBef>
                <a:spcPts val="1000"/>
              </a:spcBef>
              <a:spcAft>
                <a:spcPts val="0"/>
              </a:spcAft>
              <a:buNone/>
            </a:pPr>
            <a:endParaRPr lang="en-US" sz="2000" dirty="0">
              <a:latin typeface="Golos Text Medium"/>
              <a:ea typeface="Golos Text Medium"/>
              <a:cs typeface="Golos Text Medium"/>
              <a:sym typeface="Golos Text Medium"/>
            </a:endParaRPr>
          </a:p>
        </p:txBody>
      </p:sp>
      <p:cxnSp>
        <p:nvCxnSpPr>
          <p:cNvPr id="455" name="Google Shape;455;p27">
            <a:extLst>
              <a:ext uri="{FF2B5EF4-FFF2-40B4-BE49-F238E27FC236}">
                <a16:creationId xmlns:a16="http://schemas.microsoft.com/office/drawing/2014/main" id="{B1C65985-DFB0-6B26-A5E6-303839199F06}"/>
              </a:ext>
            </a:extLst>
          </p:cNvPr>
          <p:cNvCxnSpPr/>
          <p:nvPr/>
        </p:nvCxnSpPr>
        <p:spPr>
          <a:xfrm>
            <a:off x="2708329" y="1077149"/>
            <a:ext cx="552600" cy="0"/>
          </a:xfrm>
          <a:prstGeom prst="straightConnector1">
            <a:avLst/>
          </a:prstGeom>
          <a:noFill/>
          <a:ln w="19050" cap="flat" cmpd="sng">
            <a:solidFill>
              <a:schemeClr val="dk1"/>
            </a:solidFill>
            <a:prstDash val="solid"/>
            <a:round/>
            <a:headEnd type="none" w="med" len="med"/>
            <a:tailEnd type="stealth" w="med" len="med"/>
          </a:ln>
        </p:spPr>
      </p:cxnSp>
      <p:pic>
        <p:nvPicPr>
          <p:cNvPr id="4" name="Picture 3">
            <a:extLst>
              <a:ext uri="{FF2B5EF4-FFF2-40B4-BE49-F238E27FC236}">
                <a16:creationId xmlns:a16="http://schemas.microsoft.com/office/drawing/2014/main" id="{DD57B823-58B6-28E9-4021-98CC2B3EEA84}"/>
              </a:ext>
            </a:extLst>
          </p:cNvPr>
          <p:cNvPicPr>
            <a:picLocks noChangeAspect="1"/>
          </p:cNvPicPr>
          <p:nvPr/>
        </p:nvPicPr>
        <p:blipFill>
          <a:blip r:embed="rId3"/>
          <a:stretch>
            <a:fillRect/>
          </a:stretch>
        </p:blipFill>
        <p:spPr>
          <a:xfrm>
            <a:off x="633845" y="1267749"/>
            <a:ext cx="7781253" cy="3619341"/>
          </a:xfrm>
          <a:prstGeom prst="rect">
            <a:avLst/>
          </a:prstGeom>
        </p:spPr>
      </p:pic>
    </p:spTree>
    <p:extLst>
      <p:ext uri="{BB962C8B-B14F-4D97-AF65-F5344CB8AC3E}">
        <p14:creationId xmlns:p14="http://schemas.microsoft.com/office/powerpoint/2010/main" val="40107802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2">
          <a:extLst>
            <a:ext uri="{FF2B5EF4-FFF2-40B4-BE49-F238E27FC236}">
              <a16:creationId xmlns:a16="http://schemas.microsoft.com/office/drawing/2014/main" id="{E5AA7B5F-98EE-D180-689A-8E21B2806C34}"/>
            </a:ext>
          </a:extLst>
        </p:cNvPr>
        <p:cNvGrpSpPr/>
        <p:nvPr/>
      </p:nvGrpSpPr>
      <p:grpSpPr>
        <a:xfrm>
          <a:off x="0" y="0"/>
          <a:ext cx="0" cy="0"/>
          <a:chOff x="0" y="0"/>
          <a:chExt cx="0" cy="0"/>
        </a:xfrm>
      </p:grpSpPr>
      <p:sp>
        <p:nvSpPr>
          <p:cNvPr id="453" name="Google Shape;453;p27">
            <a:extLst>
              <a:ext uri="{FF2B5EF4-FFF2-40B4-BE49-F238E27FC236}">
                <a16:creationId xmlns:a16="http://schemas.microsoft.com/office/drawing/2014/main" id="{8C1B4A37-84D4-F6CA-9AFB-BD5917931B3E}"/>
              </a:ext>
            </a:extLst>
          </p:cNvPr>
          <p:cNvSpPr txBox="1">
            <a:spLocks noGrp="1"/>
          </p:cNvSpPr>
          <p:nvPr>
            <p:ph type="title"/>
          </p:nvPr>
        </p:nvSpPr>
        <p:spPr>
          <a:xfrm>
            <a:off x="180625" y="119364"/>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Current image generation models</a:t>
            </a:r>
            <a:endParaRPr dirty="0"/>
          </a:p>
        </p:txBody>
      </p:sp>
      <p:sp>
        <p:nvSpPr>
          <p:cNvPr id="454" name="Google Shape;454;p27">
            <a:extLst>
              <a:ext uri="{FF2B5EF4-FFF2-40B4-BE49-F238E27FC236}">
                <a16:creationId xmlns:a16="http://schemas.microsoft.com/office/drawing/2014/main" id="{8A82D733-B9B1-AAE7-B5F2-8A4CAFF6DD53}"/>
              </a:ext>
            </a:extLst>
          </p:cNvPr>
          <p:cNvSpPr txBox="1">
            <a:spLocks noGrp="1"/>
          </p:cNvSpPr>
          <p:nvPr>
            <p:ph type="body" idx="1"/>
          </p:nvPr>
        </p:nvSpPr>
        <p:spPr>
          <a:xfrm>
            <a:off x="202817" y="665499"/>
            <a:ext cx="8643310" cy="4412191"/>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en-US" sz="2000" dirty="0">
                <a:solidFill>
                  <a:schemeClr val="accent3"/>
                </a:solidFill>
                <a:latin typeface="Golos Text Medium"/>
                <a:ea typeface="Golos Text Medium"/>
                <a:cs typeface="Golos Text Medium"/>
                <a:sym typeface="Golos Text Medium"/>
              </a:rPr>
              <a:t>(d) </a:t>
            </a:r>
            <a:r>
              <a:rPr lang="en-US" sz="2000" dirty="0">
                <a:latin typeface="Golos Text Medium"/>
                <a:ea typeface="Golos Text Medium"/>
                <a:cs typeface="Golos Text Medium"/>
                <a:sym typeface="Golos Text Medium"/>
              </a:rPr>
              <a:t>Kosmos-G</a:t>
            </a:r>
          </a:p>
        </p:txBody>
      </p:sp>
      <p:cxnSp>
        <p:nvCxnSpPr>
          <p:cNvPr id="456" name="Google Shape;456;p27">
            <a:extLst>
              <a:ext uri="{FF2B5EF4-FFF2-40B4-BE49-F238E27FC236}">
                <a16:creationId xmlns:a16="http://schemas.microsoft.com/office/drawing/2014/main" id="{D891FA65-3159-C799-7756-CD20E3945228}"/>
              </a:ext>
            </a:extLst>
          </p:cNvPr>
          <p:cNvCxnSpPr/>
          <p:nvPr/>
        </p:nvCxnSpPr>
        <p:spPr>
          <a:xfrm>
            <a:off x="2024111" y="1051361"/>
            <a:ext cx="552600" cy="0"/>
          </a:xfrm>
          <a:prstGeom prst="straightConnector1">
            <a:avLst/>
          </a:prstGeom>
          <a:noFill/>
          <a:ln w="19050" cap="flat" cmpd="sng">
            <a:solidFill>
              <a:schemeClr val="dk1"/>
            </a:solidFill>
            <a:prstDash val="solid"/>
            <a:round/>
            <a:headEnd type="none" w="med" len="med"/>
            <a:tailEnd type="stealth" w="med" len="med"/>
          </a:ln>
        </p:spPr>
      </p:cxnSp>
    </p:spTree>
    <p:extLst>
      <p:ext uri="{BB962C8B-B14F-4D97-AF65-F5344CB8AC3E}">
        <p14:creationId xmlns:p14="http://schemas.microsoft.com/office/powerpoint/2010/main" val="2171041653"/>
      </p:ext>
    </p:extLst>
  </p:cSld>
  <p:clrMapOvr>
    <a:masterClrMapping/>
  </p:clrMapOvr>
</p:sld>
</file>

<file path=ppt/theme/theme1.xml><?xml version="1.0" encoding="utf-8"?>
<a:theme xmlns:a="http://schemas.openxmlformats.org/drawingml/2006/main"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702</TotalTime>
  <Words>1647</Words>
  <Application>Microsoft Office PowerPoint</Application>
  <PresentationFormat>On-screen Show (16:9)</PresentationFormat>
  <Paragraphs>197</Paragraphs>
  <Slides>42</Slides>
  <Notes>42</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42</vt:i4>
      </vt:variant>
    </vt:vector>
  </HeadingPairs>
  <TitlesOfParts>
    <vt:vector size="53" baseType="lpstr">
      <vt:lpstr>Roboto Medium</vt:lpstr>
      <vt:lpstr>Golos Text Medium</vt:lpstr>
      <vt:lpstr>Gantari</vt:lpstr>
      <vt:lpstr>Bebas Neue</vt:lpstr>
      <vt:lpstr>Arial</vt:lpstr>
      <vt:lpstr>Proxima Nova</vt:lpstr>
      <vt:lpstr>Calibri</vt:lpstr>
      <vt:lpstr>Golos Text</vt:lpstr>
      <vt:lpstr>Amatic SC</vt:lpstr>
      <vt:lpstr>Artificial Intelligence by Slidesgo</vt:lpstr>
      <vt:lpstr>Slidesgo Final Pages</vt:lpstr>
      <vt:lpstr>A Unified Model for Multimodal Image Generation and Editing</vt:lpstr>
      <vt:lpstr>01</vt:lpstr>
      <vt:lpstr>Introduction</vt:lpstr>
      <vt:lpstr>Image Generation Context</vt:lpstr>
      <vt:lpstr>Limitations</vt:lpstr>
      <vt:lpstr>Prior Art</vt:lpstr>
      <vt:lpstr>Current image generation models</vt:lpstr>
      <vt:lpstr>Current image generation models</vt:lpstr>
      <vt:lpstr>Current image generation models</vt:lpstr>
      <vt:lpstr>Can a single model  complete various tasks  end-to-end through user  instructions, similar to how  ChatGPT handles language tasks?</vt:lpstr>
      <vt:lpstr>Methodology</vt:lpstr>
      <vt:lpstr>Main uses</vt:lpstr>
      <vt:lpstr>Main uses</vt:lpstr>
      <vt:lpstr>Experiments</vt:lpstr>
      <vt:lpstr>Advantages of artificial intelligence</vt:lpstr>
      <vt:lpstr>Limitations and Conclusion</vt:lpstr>
      <vt:lpstr>Advantages of artificial intelligence</vt:lpstr>
      <vt:lpstr>Advantages of artificial intelligence</vt:lpstr>
      <vt:lpstr>Disadvantages of artificial intelligence</vt:lpstr>
      <vt:lpstr>Disadvantages of artificial intelligence</vt:lpstr>
      <vt:lpstr>Thanks!</vt:lpstr>
      <vt:lpstr>Alternative resources</vt:lpstr>
      <vt:lpstr>Resources</vt:lpstr>
      <vt:lpstr>Image Generation</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Gnust VuD</cp:lastModifiedBy>
  <cp:revision>25</cp:revision>
  <dcterms:modified xsi:type="dcterms:W3CDTF">2025-02-05T16:56:39Z</dcterms:modified>
</cp:coreProperties>
</file>